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0"/>
  </p:notesMasterIdLst>
  <p:sldIdLst>
    <p:sldId id="256" r:id="rId3"/>
    <p:sldId id="258" r:id="rId4"/>
    <p:sldId id="340" r:id="rId5"/>
    <p:sldId id="312" r:id="rId6"/>
    <p:sldId id="316" r:id="rId7"/>
    <p:sldId id="272" r:id="rId8"/>
    <p:sldId id="338" r:id="rId9"/>
    <p:sldId id="334" r:id="rId10"/>
    <p:sldId id="335" r:id="rId11"/>
    <p:sldId id="332" r:id="rId12"/>
    <p:sldId id="331" r:id="rId13"/>
    <p:sldId id="281" r:id="rId14"/>
    <p:sldId id="309" r:id="rId15"/>
    <p:sldId id="307" r:id="rId16"/>
    <p:sldId id="323" r:id="rId17"/>
    <p:sldId id="297" r:id="rId18"/>
    <p:sldId id="303" r:id="rId19"/>
    <p:sldId id="522" r:id="rId20"/>
    <p:sldId id="339" r:id="rId21"/>
    <p:sldId id="527" r:id="rId22"/>
    <p:sldId id="523" r:id="rId23"/>
    <p:sldId id="525" r:id="rId24"/>
    <p:sldId id="341" r:id="rId25"/>
    <p:sldId id="505" r:id="rId26"/>
    <p:sldId id="507" r:id="rId27"/>
    <p:sldId id="502" r:id="rId28"/>
    <p:sldId id="518" r:id="rId29"/>
    <p:sldId id="503" r:id="rId30"/>
    <p:sldId id="504" r:id="rId31"/>
    <p:sldId id="516" r:id="rId32"/>
    <p:sldId id="521" r:id="rId33"/>
    <p:sldId id="496" r:id="rId34"/>
    <p:sldId id="508" r:id="rId35"/>
    <p:sldId id="510" r:id="rId36"/>
    <p:sldId id="498" r:id="rId37"/>
    <p:sldId id="517" r:id="rId38"/>
    <p:sldId id="269" r:id="rId39"/>
    <p:sldId id="506" r:id="rId40"/>
    <p:sldId id="488" r:id="rId41"/>
    <p:sldId id="541" r:id="rId42"/>
    <p:sldId id="542" r:id="rId43"/>
    <p:sldId id="529" r:id="rId44"/>
    <p:sldId id="530" r:id="rId45"/>
    <p:sldId id="531" r:id="rId46"/>
    <p:sldId id="532" r:id="rId47"/>
    <p:sldId id="533" r:id="rId48"/>
    <p:sldId id="535" r:id="rId49"/>
    <p:sldId id="538" r:id="rId50"/>
    <p:sldId id="536" r:id="rId51"/>
    <p:sldId id="540" r:id="rId52"/>
    <p:sldId id="559" r:id="rId53"/>
    <p:sldId id="544" r:id="rId54"/>
    <p:sldId id="550" r:id="rId55"/>
    <p:sldId id="545" r:id="rId56"/>
    <p:sldId id="546" r:id="rId57"/>
    <p:sldId id="548" r:id="rId58"/>
    <p:sldId id="549" r:id="rId59"/>
    <p:sldId id="547" r:id="rId60"/>
    <p:sldId id="551" r:id="rId61"/>
    <p:sldId id="560" r:id="rId62"/>
    <p:sldId id="259" r:id="rId63"/>
    <p:sldId id="555" r:id="rId64"/>
    <p:sldId id="557" r:id="rId65"/>
    <p:sldId id="260" r:id="rId66"/>
    <p:sldId id="558" r:id="rId67"/>
    <p:sldId id="561" r:id="rId68"/>
    <p:sldId id="56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64426" autoAdjust="0"/>
  </p:normalViewPr>
  <p:slideViewPr>
    <p:cSldViewPr snapToGrid="0">
      <p:cViewPr varScale="1">
        <p:scale>
          <a:sx n="64" d="100"/>
          <a:sy n="64" d="100"/>
        </p:scale>
        <p:origin x="624"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1" Type="http://schemas.openxmlformats.org/officeDocument/2006/relationships/image" Target="../media/image26.png"/></Relationships>
</file>

<file path=ppt/diagrams/_rels/data4.xml.rels><?xml version="1.0" encoding="UTF-8" standalone="yes"?>
<Relationships xmlns="http://schemas.openxmlformats.org/package/2006/relationships"><Relationship Id="rId1" Type="http://schemas.openxmlformats.org/officeDocument/2006/relationships/image" Target="../media/image26.png"/></Relationships>
</file>

<file path=ppt/diagrams/_rels/data5.xml.rels><?xml version="1.0" encoding="UTF-8" standalone="yes"?>
<Relationships xmlns="http://schemas.openxmlformats.org/package/2006/relationships"><Relationship Id="rId1" Type="http://schemas.openxmlformats.org/officeDocument/2006/relationships/image" Target="../media/image26.png"/></Relationships>
</file>

<file path=ppt/diagrams/_rels/data7.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image" Target="../media/image41.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13E43-F055-4F6F-8AAA-296F4E55DD9B}" type="doc">
      <dgm:prSet loTypeId="urn:microsoft.com/office/officeart/2018/2/layout/IconLabelList" loCatId="icon" qsTypeId="urn:microsoft.com/office/officeart/2005/8/quickstyle/simple2" qsCatId="simple" csTypeId="urn:microsoft.com/office/officeart/2005/8/colors/accent3_2" csCatId="accent3" phldr="1"/>
      <dgm:spPr/>
      <dgm:t>
        <a:bodyPr/>
        <a:lstStyle/>
        <a:p>
          <a:endParaRPr lang="en-US"/>
        </a:p>
      </dgm:t>
    </dgm:pt>
    <dgm:pt modelId="{5C731E81-9769-48BD-AE30-61E817AD7D78}">
      <dgm:prSet custT="1"/>
      <dgm:spPr/>
      <dgm:t>
        <a:bodyPr/>
        <a:lstStyle/>
        <a:p>
          <a:pPr>
            <a:lnSpc>
              <a:spcPct val="100000"/>
            </a:lnSpc>
          </a:pPr>
          <a:r>
            <a:rPr lang="en-US" sz="2200" b="1" dirty="0"/>
            <a:t>Poor quality- </a:t>
          </a:r>
          <a:r>
            <a:rPr lang="en-US" sz="2200" b="0" dirty="0"/>
            <a:t>outliers, missing values</a:t>
          </a:r>
        </a:p>
      </dgm:t>
    </dgm:pt>
    <dgm:pt modelId="{5CE91A08-C976-4F60-AE2D-6F009375BC7F}" type="parTrans" cxnId="{3F78F267-B9A2-42F9-8224-8A9C18E628A8}">
      <dgm:prSet/>
      <dgm:spPr/>
      <dgm:t>
        <a:bodyPr/>
        <a:lstStyle/>
        <a:p>
          <a:endParaRPr lang="en-US"/>
        </a:p>
      </dgm:t>
    </dgm:pt>
    <dgm:pt modelId="{3422250E-D976-4E26-8FBE-051C6E838259}" type="sibTrans" cxnId="{3F78F267-B9A2-42F9-8224-8A9C18E628A8}">
      <dgm:prSet/>
      <dgm:spPr/>
      <dgm:t>
        <a:bodyPr/>
        <a:lstStyle/>
        <a:p>
          <a:endParaRPr lang="en-US"/>
        </a:p>
      </dgm:t>
    </dgm:pt>
    <dgm:pt modelId="{42BDB436-A507-41A6-AE8F-25177C8FE693}">
      <dgm:prSet custT="1"/>
      <dgm:spPr/>
      <dgm:t>
        <a:bodyPr/>
        <a:lstStyle/>
        <a:p>
          <a:pPr>
            <a:lnSpc>
              <a:spcPct val="100000"/>
            </a:lnSpc>
          </a:pPr>
          <a:r>
            <a:rPr lang="en-US" sz="2200" b="1" dirty="0"/>
            <a:t>Privacy issues </a:t>
          </a:r>
          <a:r>
            <a:rPr lang="en-US" sz="2200" dirty="0"/>
            <a:t>– contains personal and sensitive information</a:t>
          </a:r>
        </a:p>
      </dgm:t>
    </dgm:pt>
    <dgm:pt modelId="{FBB6C41E-7A03-48C0-A5C6-6016A0D82817}" type="parTrans" cxnId="{BC81ECC3-E34D-4011-9F63-BFF39BBB2720}">
      <dgm:prSet/>
      <dgm:spPr/>
      <dgm:t>
        <a:bodyPr/>
        <a:lstStyle/>
        <a:p>
          <a:endParaRPr lang="en-US"/>
        </a:p>
      </dgm:t>
    </dgm:pt>
    <dgm:pt modelId="{4C31884A-9CB6-4FC8-B5E2-D74E9AF70DF7}" type="sibTrans" cxnId="{BC81ECC3-E34D-4011-9F63-BFF39BBB2720}">
      <dgm:prSet/>
      <dgm:spPr/>
      <dgm:t>
        <a:bodyPr/>
        <a:lstStyle/>
        <a:p>
          <a:endParaRPr lang="en-US"/>
        </a:p>
      </dgm:t>
    </dgm:pt>
    <dgm:pt modelId="{577D064C-AAFA-48B6-A7D6-D27A658191F5}">
      <dgm:prSet custT="1"/>
      <dgm:spPr/>
      <dgm:t>
        <a:bodyPr/>
        <a:lstStyle/>
        <a:p>
          <a:pPr>
            <a:lnSpc>
              <a:spcPct val="100000"/>
            </a:lnSpc>
          </a:pPr>
          <a:r>
            <a:rPr lang="en-US" sz="2200" b="1" dirty="0"/>
            <a:t>Data Imbalance </a:t>
          </a:r>
          <a:r>
            <a:rPr lang="en-US" sz="2200" dirty="0"/>
            <a:t>- data distribution is highly imbalanced </a:t>
          </a:r>
        </a:p>
      </dgm:t>
    </dgm:pt>
    <dgm:pt modelId="{F22AF888-0DE1-4F43-A06A-4516BD53AC02}" type="parTrans" cxnId="{209F86FB-BC60-47A8-B2B3-346E809126BB}">
      <dgm:prSet/>
      <dgm:spPr/>
      <dgm:t>
        <a:bodyPr/>
        <a:lstStyle/>
        <a:p>
          <a:endParaRPr lang="en-US"/>
        </a:p>
      </dgm:t>
    </dgm:pt>
    <dgm:pt modelId="{CCF51908-645A-4E61-8163-F86451E010EB}" type="sibTrans" cxnId="{209F86FB-BC60-47A8-B2B3-346E809126BB}">
      <dgm:prSet/>
      <dgm:spPr/>
      <dgm:t>
        <a:bodyPr/>
        <a:lstStyle/>
        <a:p>
          <a:endParaRPr lang="en-US"/>
        </a:p>
      </dgm:t>
    </dgm:pt>
    <dgm:pt modelId="{849F79A5-CB5A-465D-AC8F-CCBE45845FAA}" type="pres">
      <dgm:prSet presAssocID="{6CB13E43-F055-4F6F-8AAA-296F4E55DD9B}" presName="root" presStyleCnt="0">
        <dgm:presLayoutVars>
          <dgm:dir/>
          <dgm:resizeHandles val="exact"/>
        </dgm:presLayoutVars>
      </dgm:prSet>
      <dgm:spPr/>
    </dgm:pt>
    <dgm:pt modelId="{CC0C473D-1F91-43C1-897E-823B0D7ACC75}" type="pres">
      <dgm:prSet presAssocID="{5C731E81-9769-48BD-AE30-61E817AD7D78}" presName="compNode" presStyleCnt="0"/>
      <dgm:spPr/>
    </dgm:pt>
    <dgm:pt modelId="{AC7BA4D8-076C-4F6A-8C0D-A63D2BBF7BF5}" type="pres">
      <dgm:prSet presAssocID="{5C731E81-9769-48BD-AE30-61E817AD7D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igh voltage with solid fill"/>
        </a:ext>
      </dgm:extLst>
    </dgm:pt>
    <dgm:pt modelId="{E07F38B6-098C-42EE-8A08-E03A419253EC}" type="pres">
      <dgm:prSet presAssocID="{5C731E81-9769-48BD-AE30-61E817AD7D78}" presName="spaceRect" presStyleCnt="0"/>
      <dgm:spPr/>
    </dgm:pt>
    <dgm:pt modelId="{0B7A0E19-10FD-49B1-9DE4-DCA37AF5C508}" type="pres">
      <dgm:prSet presAssocID="{5C731E81-9769-48BD-AE30-61E817AD7D78}" presName="textRect" presStyleLbl="revTx" presStyleIdx="0" presStyleCnt="3" custLinFactNeighborX="1760" custLinFactNeighborY="-1280">
        <dgm:presLayoutVars>
          <dgm:chMax val="1"/>
          <dgm:chPref val="1"/>
        </dgm:presLayoutVars>
      </dgm:prSet>
      <dgm:spPr/>
    </dgm:pt>
    <dgm:pt modelId="{E5E6D861-E467-480D-87E8-528893EA8A01}" type="pres">
      <dgm:prSet presAssocID="{3422250E-D976-4E26-8FBE-051C6E838259}" presName="sibTrans" presStyleCnt="0"/>
      <dgm:spPr/>
    </dgm:pt>
    <dgm:pt modelId="{BAAB0095-F32B-4CD1-9C68-F21181900D03}" type="pres">
      <dgm:prSet presAssocID="{42BDB436-A507-41A6-AE8F-25177C8FE693}" presName="compNode" presStyleCnt="0"/>
      <dgm:spPr/>
    </dgm:pt>
    <dgm:pt modelId="{9D6BFADB-FDD7-4171-8512-06BD8F6F5365}" type="pres">
      <dgm:prSet presAssocID="{42BDB436-A507-41A6-AE8F-25177C8FE693}"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ock"/>
        </a:ext>
      </dgm:extLst>
    </dgm:pt>
    <dgm:pt modelId="{EE9F9DB9-7D6D-4AFD-9EC4-FB4B35323C07}" type="pres">
      <dgm:prSet presAssocID="{42BDB436-A507-41A6-AE8F-25177C8FE693}" presName="spaceRect" presStyleCnt="0"/>
      <dgm:spPr/>
    </dgm:pt>
    <dgm:pt modelId="{2AFB1B4E-8625-41EA-8B6E-6DB6771B5CF1}" type="pres">
      <dgm:prSet presAssocID="{42BDB436-A507-41A6-AE8F-25177C8FE693}" presName="textRect" presStyleLbl="revTx" presStyleIdx="1" presStyleCnt="3">
        <dgm:presLayoutVars>
          <dgm:chMax val="1"/>
          <dgm:chPref val="1"/>
        </dgm:presLayoutVars>
      </dgm:prSet>
      <dgm:spPr/>
    </dgm:pt>
    <dgm:pt modelId="{C07C44FD-89F4-48C4-B2C6-A2FC17685E72}" type="pres">
      <dgm:prSet presAssocID="{4C31884A-9CB6-4FC8-B5E2-D74E9AF70DF7}" presName="sibTrans" presStyleCnt="0"/>
      <dgm:spPr/>
    </dgm:pt>
    <dgm:pt modelId="{0B7948DB-B4B9-4902-9E98-224C311445EC}" type="pres">
      <dgm:prSet presAssocID="{577D064C-AAFA-48B6-A7D6-D27A658191F5}" presName="compNode" presStyleCnt="0"/>
      <dgm:spPr/>
    </dgm:pt>
    <dgm:pt modelId="{1ABB3728-AE95-40D9-B50B-EF6F1DD5BF46}" type="pres">
      <dgm:prSet presAssocID="{577D064C-AAFA-48B6-A7D6-D27A658191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nn diagram with solid fill"/>
        </a:ext>
      </dgm:extLst>
    </dgm:pt>
    <dgm:pt modelId="{08AC7FDE-4196-4F2E-B8E3-AB093C0C139A}" type="pres">
      <dgm:prSet presAssocID="{577D064C-AAFA-48B6-A7D6-D27A658191F5}" presName="spaceRect" presStyleCnt="0"/>
      <dgm:spPr/>
    </dgm:pt>
    <dgm:pt modelId="{8A11EE3C-AA05-43A4-8B3A-53A8C19141F7}" type="pres">
      <dgm:prSet presAssocID="{577D064C-AAFA-48B6-A7D6-D27A658191F5}" presName="textRect" presStyleLbl="revTx" presStyleIdx="2" presStyleCnt="3" custLinFactNeighborY="-1179">
        <dgm:presLayoutVars>
          <dgm:chMax val="1"/>
          <dgm:chPref val="1"/>
        </dgm:presLayoutVars>
      </dgm:prSet>
      <dgm:spPr/>
    </dgm:pt>
  </dgm:ptLst>
  <dgm:cxnLst>
    <dgm:cxn modelId="{1DD10821-1C72-4750-AD19-059B147623F2}" type="presOf" srcId="{5C731E81-9769-48BD-AE30-61E817AD7D78}" destId="{0B7A0E19-10FD-49B1-9DE4-DCA37AF5C508}" srcOrd="0" destOrd="0" presId="urn:microsoft.com/office/officeart/2018/2/layout/IconLabelList"/>
    <dgm:cxn modelId="{79EB843F-FAF4-484F-A5F7-A39F7F653D58}" type="presOf" srcId="{577D064C-AAFA-48B6-A7D6-D27A658191F5}" destId="{8A11EE3C-AA05-43A4-8B3A-53A8C19141F7}" srcOrd="0" destOrd="0" presId="urn:microsoft.com/office/officeart/2018/2/layout/IconLabelList"/>
    <dgm:cxn modelId="{3F78F267-B9A2-42F9-8224-8A9C18E628A8}" srcId="{6CB13E43-F055-4F6F-8AAA-296F4E55DD9B}" destId="{5C731E81-9769-48BD-AE30-61E817AD7D78}" srcOrd="0" destOrd="0" parTransId="{5CE91A08-C976-4F60-AE2D-6F009375BC7F}" sibTransId="{3422250E-D976-4E26-8FBE-051C6E838259}"/>
    <dgm:cxn modelId="{D958609D-C5DB-4293-93F1-AB823944F6CC}" type="presOf" srcId="{42BDB436-A507-41A6-AE8F-25177C8FE693}" destId="{2AFB1B4E-8625-41EA-8B6E-6DB6771B5CF1}" srcOrd="0" destOrd="0" presId="urn:microsoft.com/office/officeart/2018/2/layout/IconLabelList"/>
    <dgm:cxn modelId="{BC81ECC3-E34D-4011-9F63-BFF39BBB2720}" srcId="{6CB13E43-F055-4F6F-8AAA-296F4E55DD9B}" destId="{42BDB436-A507-41A6-AE8F-25177C8FE693}" srcOrd="1" destOrd="0" parTransId="{FBB6C41E-7A03-48C0-A5C6-6016A0D82817}" sibTransId="{4C31884A-9CB6-4FC8-B5E2-D74E9AF70DF7}"/>
    <dgm:cxn modelId="{04BE54C6-ACAF-4964-AC03-0C9E19D831BC}" type="presOf" srcId="{6CB13E43-F055-4F6F-8AAA-296F4E55DD9B}" destId="{849F79A5-CB5A-465D-AC8F-CCBE45845FAA}" srcOrd="0" destOrd="0" presId="urn:microsoft.com/office/officeart/2018/2/layout/IconLabelList"/>
    <dgm:cxn modelId="{209F86FB-BC60-47A8-B2B3-346E809126BB}" srcId="{6CB13E43-F055-4F6F-8AAA-296F4E55DD9B}" destId="{577D064C-AAFA-48B6-A7D6-D27A658191F5}" srcOrd="2" destOrd="0" parTransId="{F22AF888-0DE1-4F43-A06A-4516BD53AC02}" sibTransId="{CCF51908-645A-4E61-8163-F86451E010EB}"/>
    <dgm:cxn modelId="{B76CF4E3-2D5D-4B71-9F30-746A514FDFD3}" type="presParOf" srcId="{849F79A5-CB5A-465D-AC8F-CCBE45845FAA}" destId="{CC0C473D-1F91-43C1-897E-823B0D7ACC75}" srcOrd="0" destOrd="0" presId="urn:microsoft.com/office/officeart/2018/2/layout/IconLabelList"/>
    <dgm:cxn modelId="{9161F24E-BC81-4B07-83A8-A5F16D95A9CF}" type="presParOf" srcId="{CC0C473D-1F91-43C1-897E-823B0D7ACC75}" destId="{AC7BA4D8-076C-4F6A-8C0D-A63D2BBF7BF5}" srcOrd="0" destOrd="0" presId="urn:microsoft.com/office/officeart/2018/2/layout/IconLabelList"/>
    <dgm:cxn modelId="{4AD611B9-DA91-46D3-A855-01685DCBA7CE}" type="presParOf" srcId="{CC0C473D-1F91-43C1-897E-823B0D7ACC75}" destId="{E07F38B6-098C-42EE-8A08-E03A419253EC}" srcOrd="1" destOrd="0" presId="urn:microsoft.com/office/officeart/2018/2/layout/IconLabelList"/>
    <dgm:cxn modelId="{526A6889-778E-4415-9B34-FE0B8F454CFE}" type="presParOf" srcId="{CC0C473D-1F91-43C1-897E-823B0D7ACC75}" destId="{0B7A0E19-10FD-49B1-9DE4-DCA37AF5C508}" srcOrd="2" destOrd="0" presId="urn:microsoft.com/office/officeart/2018/2/layout/IconLabelList"/>
    <dgm:cxn modelId="{21EA9E8D-2D8A-4D60-8148-EDA9ADBAEC31}" type="presParOf" srcId="{849F79A5-CB5A-465D-AC8F-CCBE45845FAA}" destId="{E5E6D861-E467-480D-87E8-528893EA8A01}" srcOrd="1" destOrd="0" presId="urn:microsoft.com/office/officeart/2018/2/layout/IconLabelList"/>
    <dgm:cxn modelId="{0F39B908-D5F9-4A9F-9B54-9BEC64B2A778}" type="presParOf" srcId="{849F79A5-CB5A-465D-AC8F-CCBE45845FAA}" destId="{BAAB0095-F32B-4CD1-9C68-F21181900D03}" srcOrd="2" destOrd="0" presId="urn:microsoft.com/office/officeart/2018/2/layout/IconLabelList"/>
    <dgm:cxn modelId="{CE0DD3E6-F3E7-44CB-A834-4C2E2DCC2400}" type="presParOf" srcId="{BAAB0095-F32B-4CD1-9C68-F21181900D03}" destId="{9D6BFADB-FDD7-4171-8512-06BD8F6F5365}" srcOrd="0" destOrd="0" presId="urn:microsoft.com/office/officeart/2018/2/layout/IconLabelList"/>
    <dgm:cxn modelId="{2EA57F98-700D-4B83-AF2E-A6E56241042E}" type="presParOf" srcId="{BAAB0095-F32B-4CD1-9C68-F21181900D03}" destId="{EE9F9DB9-7D6D-4AFD-9EC4-FB4B35323C07}" srcOrd="1" destOrd="0" presId="urn:microsoft.com/office/officeart/2018/2/layout/IconLabelList"/>
    <dgm:cxn modelId="{280EE5D1-7BD2-47E9-9477-68825E103A56}" type="presParOf" srcId="{BAAB0095-F32B-4CD1-9C68-F21181900D03}" destId="{2AFB1B4E-8625-41EA-8B6E-6DB6771B5CF1}" srcOrd="2" destOrd="0" presId="urn:microsoft.com/office/officeart/2018/2/layout/IconLabelList"/>
    <dgm:cxn modelId="{D7FB6B01-400B-496F-BBC1-4C589E76A45E}" type="presParOf" srcId="{849F79A5-CB5A-465D-AC8F-CCBE45845FAA}" destId="{C07C44FD-89F4-48C4-B2C6-A2FC17685E72}" srcOrd="3" destOrd="0" presId="urn:microsoft.com/office/officeart/2018/2/layout/IconLabelList"/>
    <dgm:cxn modelId="{7FD13D16-0798-4A86-BA37-1EB8351BEB3C}" type="presParOf" srcId="{849F79A5-CB5A-465D-AC8F-CCBE45845FAA}" destId="{0B7948DB-B4B9-4902-9E98-224C311445EC}" srcOrd="4" destOrd="0" presId="urn:microsoft.com/office/officeart/2018/2/layout/IconLabelList"/>
    <dgm:cxn modelId="{9641E503-1558-4D6C-9EDB-AB00E881CF51}" type="presParOf" srcId="{0B7948DB-B4B9-4902-9E98-224C311445EC}" destId="{1ABB3728-AE95-40D9-B50B-EF6F1DD5BF46}" srcOrd="0" destOrd="0" presId="urn:microsoft.com/office/officeart/2018/2/layout/IconLabelList"/>
    <dgm:cxn modelId="{CE74994F-E8AD-4AB2-A45D-BCDB14521B0D}" type="presParOf" srcId="{0B7948DB-B4B9-4902-9E98-224C311445EC}" destId="{08AC7FDE-4196-4F2E-B8E3-AB093C0C139A}" srcOrd="1" destOrd="0" presId="urn:microsoft.com/office/officeart/2018/2/layout/IconLabelList"/>
    <dgm:cxn modelId="{14789E73-017D-449A-86FF-FB2B2DBB323B}" type="presParOf" srcId="{0B7948DB-B4B9-4902-9E98-224C311445EC}" destId="{8A11EE3C-AA05-43A4-8B3A-53A8C19141F7}"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3EEBEB-54AF-41AC-91B0-CFDBCC30C914}"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CA"/>
        </a:p>
      </dgm:t>
    </dgm:pt>
    <dgm:pt modelId="{1A3B8B6E-CF1E-4A92-8259-F98347E92532}">
      <dgm:prSet phldrT="[Text]"/>
      <dgm:spPr/>
      <dgm:t>
        <a:bodyPr/>
        <a:lstStyle/>
        <a:p>
          <a:r>
            <a:rPr lang="en-US" dirty="0"/>
            <a:t>Client - ask queries from only a single server</a:t>
          </a:r>
          <a:endParaRPr lang="en-CA" dirty="0"/>
        </a:p>
      </dgm:t>
    </dgm:pt>
    <dgm:pt modelId="{E5B11C5F-3FEB-4578-96B2-84B55E70ACF9}" type="parTrans" cxnId="{FE8C3247-343E-4C42-BEA3-7DCC6C977376}">
      <dgm:prSet/>
      <dgm:spPr/>
      <dgm:t>
        <a:bodyPr/>
        <a:lstStyle/>
        <a:p>
          <a:endParaRPr lang="en-CA"/>
        </a:p>
      </dgm:t>
    </dgm:pt>
    <dgm:pt modelId="{6ED0C942-1C85-419D-9C10-AA12B1BF11BF}" type="sibTrans" cxnId="{FE8C3247-343E-4C42-BEA3-7DCC6C977376}">
      <dgm:prSet/>
      <dgm:spPr/>
      <dgm:t>
        <a:bodyPr/>
        <a:lstStyle/>
        <a:p>
          <a:endParaRPr lang="en-CA"/>
        </a:p>
      </dgm:t>
    </dgm:pt>
    <dgm:pt modelId="{00F9691C-D680-4C4D-984D-2342919402C0}">
      <dgm:prSet phldrT="[Text]"/>
      <dgm:spPr/>
      <dgm:t>
        <a:bodyPr/>
        <a:lstStyle/>
        <a:p>
          <a:r>
            <a:rPr lang="en-US" dirty="0"/>
            <a:t>Server - Only perform interpolation on its own data</a:t>
          </a:r>
          <a:endParaRPr lang="en-CA" dirty="0"/>
        </a:p>
      </dgm:t>
    </dgm:pt>
    <dgm:pt modelId="{BAF988C4-D900-4E53-B369-CDE3744022FF}" type="parTrans" cxnId="{AC87A691-5652-4B33-A7BE-213D6E2F1E9E}">
      <dgm:prSet/>
      <dgm:spPr/>
      <dgm:t>
        <a:bodyPr/>
        <a:lstStyle/>
        <a:p>
          <a:endParaRPr lang="en-CA"/>
        </a:p>
      </dgm:t>
    </dgm:pt>
    <dgm:pt modelId="{FF81267B-1334-4BB9-992F-C9DC82CE3294}" type="sibTrans" cxnId="{AC87A691-5652-4B33-A7BE-213D6E2F1E9E}">
      <dgm:prSet/>
      <dgm:spPr/>
      <dgm:t>
        <a:bodyPr/>
        <a:lstStyle/>
        <a:p>
          <a:endParaRPr lang="en-CA"/>
        </a:p>
      </dgm:t>
    </dgm:pt>
    <dgm:pt modelId="{E4AABBB0-28AA-4434-844B-A73EA3551CA0}">
      <dgm:prSet phldrT="[Text]"/>
      <dgm:spPr/>
      <dgm:t>
        <a:bodyPr/>
        <a:lstStyle/>
        <a:p>
          <a:r>
            <a:rPr lang="en-US" dirty="0"/>
            <a:t>Queries accurate only in areas where one cab company's fleet is located</a:t>
          </a:r>
          <a:endParaRPr lang="en-CA" dirty="0"/>
        </a:p>
      </dgm:t>
    </dgm:pt>
    <dgm:pt modelId="{A6749633-F911-4592-B614-1BB6836DAEEA}" type="parTrans" cxnId="{2E166B0E-D066-41FB-B978-1FEDCA9FC5A1}">
      <dgm:prSet/>
      <dgm:spPr/>
      <dgm:t>
        <a:bodyPr/>
        <a:lstStyle/>
        <a:p>
          <a:endParaRPr lang="en-CA"/>
        </a:p>
      </dgm:t>
    </dgm:pt>
    <dgm:pt modelId="{6E22CD3B-4A0B-421C-9FD6-C31BC4AE624A}" type="sibTrans" cxnId="{2E166B0E-D066-41FB-B978-1FEDCA9FC5A1}">
      <dgm:prSet/>
      <dgm:spPr/>
      <dgm:t>
        <a:bodyPr/>
        <a:lstStyle/>
        <a:p>
          <a:endParaRPr lang="en-CA"/>
        </a:p>
      </dgm:t>
    </dgm:pt>
    <dgm:pt modelId="{173E262F-DB0A-4FD4-AD87-004B76FBEE98}" type="pres">
      <dgm:prSet presAssocID="{093EEBEB-54AF-41AC-91B0-CFDBCC30C914}" presName="Name0" presStyleCnt="0">
        <dgm:presLayoutVars>
          <dgm:chMax val="7"/>
          <dgm:chPref val="7"/>
          <dgm:dir/>
        </dgm:presLayoutVars>
      </dgm:prSet>
      <dgm:spPr/>
    </dgm:pt>
    <dgm:pt modelId="{DD477940-7890-4F4C-B595-45E437E322DE}" type="pres">
      <dgm:prSet presAssocID="{093EEBEB-54AF-41AC-91B0-CFDBCC30C914}" presName="Name1" presStyleCnt="0"/>
      <dgm:spPr/>
    </dgm:pt>
    <dgm:pt modelId="{A364333D-2601-495A-9B8D-C2E214BB2471}" type="pres">
      <dgm:prSet presAssocID="{093EEBEB-54AF-41AC-91B0-CFDBCC30C914}" presName="cycle" presStyleCnt="0"/>
      <dgm:spPr/>
    </dgm:pt>
    <dgm:pt modelId="{20CDDD7E-F433-4BDC-A4D1-95FA2AC75392}" type="pres">
      <dgm:prSet presAssocID="{093EEBEB-54AF-41AC-91B0-CFDBCC30C914}" presName="srcNode" presStyleLbl="node1" presStyleIdx="0" presStyleCnt="3"/>
      <dgm:spPr/>
    </dgm:pt>
    <dgm:pt modelId="{4F4718D1-24E3-4672-AC76-18D6DFB8157E}" type="pres">
      <dgm:prSet presAssocID="{093EEBEB-54AF-41AC-91B0-CFDBCC30C914}" presName="conn" presStyleLbl="parChTrans1D2" presStyleIdx="0" presStyleCnt="1"/>
      <dgm:spPr/>
    </dgm:pt>
    <dgm:pt modelId="{3CBCB2DE-2D60-48C1-B858-98F857F979CB}" type="pres">
      <dgm:prSet presAssocID="{093EEBEB-54AF-41AC-91B0-CFDBCC30C914}" presName="extraNode" presStyleLbl="node1" presStyleIdx="0" presStyleCnt="3"/>
      <dgm:spPr/>
    </dgm:pt>
    <dgm:pt modelId="{D29E03E3-68DE-453A-83FE-2903A2B6BE7D}" type="pres">
      <dgm:prSet presAssocID="{093EEBEB-54AF-41AC-91B0-CFDBCC30C914}" presName="dstNode" presStyleLbl="node1" presStyleIdx="0" presStyleCnt="3"/>
      <dgm:spPr/>
    </dgm:pt>
    <dgm:pt modelId="{9FAC8175-C6DF-4627-9857-44D881315BAA}" type="pres">
      <dgm:prSet presAssocID="{1A3B8B6E-CF1E-4A92-8259-F98347E92532}" presName="text_1" presStyleLbl="node1" presStyleIdx="0" presStyleCnt="3">
        <dgm:presLayoutVars>
          <dgm:bulletEnabled val="1"/>
        </dgm:presLayoutVars>
      </dgm:prSet>
      <dgm:spPr/>
    </dgm:pt>
    <dgm:pt modelId="{C8C9AF7C-8010-4717-880D-AE1127D8E74B}" type="pres">
      <dgm:prSet presAssocID="{1A3B8B6E-CF1E-4A92-8259-F98347E92532}" presName="accent_1" presStyleCnt="0"/>
      <dgm:spPr/>
    </dgm:pt>
    <dgm:pt modelId="{A3B657DB-E861-4BDD-A40B-F8138289ACFC}" type="pres">
      <dgm:prSet presAssocID="{1A3B8B6E-CF1E-4A92-8259-F98347E92532}" presName="accentRepeatNode" presStyleLbl="solidFgAcc1" presStyleIdx="0" presStyleCnt="3"/>
      <dgm:spPr/>
    </dgm:pt>
    <dgm:pt modelId="{5E487CF9-AA5E-49F9-A71D-B12EB32E7915}" type="pres">
      <dgm:prSet presAssocID="{00F9691C-D680-4C4D-984D-2342919402C0}" presName="text_2" presStyleLbl="node1" presStyleIdx="1" presStyleCnt="3">
        <dgm:presLayoutVars>
          <dgm:bulletEnabled val="1"/>
        </dgm:presLayoutVars>
      </dgm:prSet>
      <dgm:spPr/>
    </dgm:pt>
    <dgm:pt modelId="{9B0A6815-7122-4A05-8D27-678072215F18}" type="pres">
      <dgm:prSet presAssocID="{00F9691C-D680-4C4D-984D-2342919402C0}" presName="accent_2" presStyleCnt="0"/>
      <dgm:spPr/>
    </dgm:pt>
    <dgm:pt modelId="{969C5763-576B-4B19-90F3-5137C626A541}" type="pres">
      <dgm:prSet presAssocID="{00F9691C-D680-4C4D-984D-2342919402C0}" presName="accentRepeatNode" presStyleLbl="solidFgAcc1" presStyleIdx="1" presStyleCnt="3"/>
      <dgm:spPr/>
    </dgm:pt>
    <dgm:pt modelId="{AA411D10-EF74-465E-A493-2B565B9B4B5F}" type="pres">
      <dgm:prSet presAssocID="{E4AABBB0-28AA-4434-844B-A73EA3551CA0}" presName="text_3" presStyleLbl="node1" presStyleIdx="2" presStyleCnt="3">
        <dgm:presLayoutVars>
          <dgm:bulletEnabled val="1"/>
        </dgm:presLayoutVars>
      </dgm:prSet>
      <dgm:spPr/>
    </dgm:pt>
    <dgm:pt modelId="{53AB648C-5606-42F5-9F88-D5A9E56A017C}" type="pres">
      <dgm:prSet presAssocID="{E4AABBB0-28AA-4434-844B-A73EA3551CA0}" presName="accent_3" presStyleCnt="0"/>
      <dgm:spPr/>
    </dgm:pt>
    <dgm:pt modelId="{40626040-C75B-4DE9-A2CD-74DB9FE65544}" type="pres">
      <dgm:prSet presAssocID="{E4AABBB0-28AA-4434-844B-A73EA3551CA0}" presName="accentRepeatNode" presStyleLbl="solidFgAcc1" presStyleIdx="2" presStyleCnt="3"/>
      <dgm:spPr/>
    </dgm:pt>
  </dgm:ptLst>
  <dgm:cxnLst>
    <dgm:cxn modelId="{2E166B0E-D066-41FB-B978-1FEDCA9FC5A1}" srcId="{093EEBEB-54AF-41AC-91B0-CFDBCC30C914}" destId="{E4AABBB0-28AA-4434-844B-A73EA3551CA0}" srcOrd="2" destOrd="0" parTransId="{A6749633-F911-4592-B614-1BB6836DAEEA}" sibTransId="{6E22CD3B-4A0B-421C-9FD6-C31BC4AE624A}"/>
    <dgm:cxn modelId="{E3700F60-AF3B-46B9-BB76-009FD978E6A3}" type="presOf" srcId="{1A3B8B6E-CF1E-4A92-8259-F98347E92532}" destId="{9FAC8175-C6DF-4627-9857-44D881315BAA}" srcOrd="0" destOrd="0" presId="urn:microsoft.com/office/officeart/2008/layout/VerticalCurvedList"/>
    <dgm:cxn modelId="{FE8C3247-343E-4C42-BEA3-7DCC6C977376}" srcId="{093EEBEB-54AF-41AC-91B0-CFDBCC30C914}" destId="{1A3B8B6E-CF1E-4A92-8259-F98347E92532}" srcOrd="0" destOrd="0" parTransId="{E5B11C5F-3FEB-4578-96B2-84B55E70ACF9}" sibTransId="{6ED0C942-1C85-419D-9C10-AA12B1BF11BF}"/>
    <dgm:cxn modelId="{AC87A691-5652-4B33-A7BE-213D6E2F1E9E}" srcId="{093EEBEB-54AF-41AC-91B0-CFDBCC30C914}" destId="{00F9691C-D680-4C4D-984D-2342919402C0}" srcOrd="1" destOrd="0" parTransId="{BAF988C4-D900-4E53-B369-CDE3744022FF}" sibTransId="{FF81267B-1334-4BB9-992F-C9DC82CE3294}"/>
    <dgm:cxn modelId="{F8DD8DC6-6673-4968-AE39-2E70433AB1CF}" type="presOf" srcId="{E4AABBB0-28AA-4434-844B-A73EA3551CA0}" destId="{AA411D10-EF74-465E-A493-2B565B9B4B5F}" srcOrd="0" destOrd="0" presId="urn:microsoft.com/office/officeart/2008/layout/VerticalCurvedList"/>
    <dgm:cxn modelId="{1F48ABCA-92D5-4A87-B32B-8F40D4A31734}" type="presOf" srcId="{093EEBEB-54AF-41AC-91B0-CFDBCC30C914}" destId="{173E262F-DB0A-4FD4-AD87-004B76FBEE98}" srcOrd="0" destOrd="0" presId="urn:microsoft.com/office/officeart/2008/layout/VerticalCurvedList"/>
    <dgm:cxn modelId="{9EE653DF-DF55-40CA-A421-71B388E3D643}" type="presOf" srcId="{6ED0C942-1C85-419D-9C10-AA12B1BF11BF}" destId="{4F4718D1-24E3-4672-AC76-18D6DFB8157E}" srcOrd="0" destOrd="0" presId="urn:microsoft.com/office/officeart/2008/layout/VerticalCurvedList"/>
    <dgm:cxn modelId="{E65454DF-14D4-42F6-AE40-2934DC5DB804}" type="presOf" srcId="{00F9691C-D680-4C4D-984D-2342919402C0}" destId="{5E487CF9-AA5E-49F9-A71D-B12EB32E7915}" srcOrd="0" destOrd="0" presId="urn:microsoft.com/office/officeart/2008/layout/VerticalCurvedList"/>
    <dgm:cxn modelId="{26DB522C-8450-4884-AEE0-583ED8AFA92F}" type="presParOf" srcId="{173E262F-DB0A-4FD4-AD87-004B76FBEE98}" destId="{DD477940-7890-4F4C-B595-45E437E322DE}" srcOrd="0" destOrd="0" presId="urn:microsoft.com/office/officeart/2008/layout/VerticalCurvedList"/>
    <dgm:cxn modelId="{2CB7DB98-CB25-49A8-82E3-3AA0C618E79B}" type="presParOf" srcId="{DD477940-7890-4F4C-B595-45E437E322DE}" destId="{A364333D-2601-495A-9B8D-C2E214BB2471}" srcOrd="0" destOrd="0" presId="urn:microsoft.com/office/officeart/2008/layout/VerticalCurvedList"/>
    <dgm:cxn modelId="{D1E1D01B-B23B-465D-AFEC-86E6EB5BB028}" type="presParOf" srcId="{A364333D-2601-495A-9B8D-C2E214BB2471}" destId="{20CDDD7E-F433-4BDC-A4D1-95FA2AC75392}" srcOrd="0" destOrd="0" presId="urn:microsoft.com/office/officeart/2008/layout/VerticalCurvedList"/>
    <dgm:cxn modelId="{C0BD8BD8-6388-4BFF-9805-D25B9F22AD1A}" type="presParOf" srcId="{A364333D-2601-495A-9B8D-C2E214BB2471}" destId="{4F4718D1-24E3-4672-AC76-18D6DFB8157E}" srcOrd="1" destOrd="0" presId="urn:microsoft.com/office/officeart/2008/layout/VerticalCurvedList"/>
    <dgm:cxn modelId="{5C977A74-0F8E-45A1-B7E4-45FDB21CD068}" type="presParOf" srcId="{A364333D-2601-495A-9B8D-C2E214BB2471}" destId="{3CBCB2DE-2D60-48C1-B858-98F857F979CB}" srcOrd="2" destOrd="0" presId="urn:microsoft.com/office/officeart/2008/layout/VerticalCurvedList"/>
    <dgm:cxn modelId="{998BA14A-57AE-4C9C-9CCE-B5A01827A630}" type="presParOf" srcId="{A364333D-2601-495A-9B8D-C2E214BB2471}" destId="{D29E03E3-68DE-453A-83FE-2903A2B6BE7D}" srcOrd="3" destOrd="0" presId="urn:microsoft.com/office/officeart/2008/layout/VerticalCurvedList"/>
    <dgm:cxn modelId="{17F354D9-7422-4883-AAE0-10D94BDAB2EE}" type="presParOf" srcId="{DD477940-7890-4F4C-B595-45E437E322DE}" destId="{9FAC8175-C6DF-4627-9857-44D881315BAA}" srcOrd="1" destOrd="0" presId="urn:microsoft.com/office/officeart/2008/layout/VerticalCurvedList"/>
    <dgm:cxn modelId="{321B2190-A9D1-4FEC-B193-3EADD5FFF891}" type="presParOf" srcId="{DD477940-7890-4F4C-B595-45E437E322DE}" destId="{C8C9AF7C-8010-4717-880D-AE1127D8E74B}" srcOrd="2" destOrd="0" presId="urn:microsoft.com/office/officeart/2008/layout/VerticalCurvedList"/>
    <dgm:cxn modelId="{BCEE5051-5469-465E-B6CD-F697B228288B}" type="presParOf" srcId="{C8C9AF7C-8010-4717-880D-AE1127D8E74B}" destId="{A3B657DB-E861-4BDD-A40B-F8138289ACFC}" srcOrd="0" destOrd="0" presId="urn:microsoft.com/office/officeart/2008/layout/VerticalCurvedList"/>
    <dgm:cxn modelId="{696DC02F-4661-44BC-A70A-BDDBB654275D}" type="presParOf" srcId="{DD477940-7890-4F4C-B595-45E437E322DE}" destId="{5E487CF9-AA5E-49F9-A71D-B12EB32E7915}" srcOrd="3" destOrd="0" presId="urn:microsoft.com/office/officeart/2008/layout/VerticalCurvedList"/>
    <dgm:cxn modelId="{50007106-3791-4816-97A2-6D0B9815454C}" type="presParOf" srcId="{DD477940-7890-4F4C-B595-45E437E322DE}" destId="{9B0A6815-7122-4A05-8D27-678072215F18}" srcOrd="4" destOrd="0" presId="urn:microsoft.com/office/officeart/2008/layout/VerticalCurvedList"/>
    <dgm:cxn modelId="{85400391-4BA3-499C-B5DB-F12ED74D5AB0}" type="presParOf" srcId="{9B0A6815-7122-4A05-8D27-678072215F18}" destId="{969C5763-576B-4B19-90F3-5137C626A541}" srcOrd="0" destOrd="0" presId="urn:microsoft.com/office/officeart/2008/layout/VerticalCurvedList"/>
    <dgm:cxn modelId="{64FFA2F5-254B-46C3-90CA-B431C06BDE0B}" type="presParOf" srcId="{DD477940-7890-4F4C-B595-45E437E322DE}" destId="{AA411D10-EF74-465E-A493-2B565B9B4B5F}" srcOrd="5" destOrd="0" presId="urn:microsoft.com/office/officeart/2008/layout/VerticalCurvedList"/>
    <dgm:cxn modelId="{C1D40BFB-AF33-494E-8B14-112DC7D45187}" type="presParOf" srcId="{DD477940-7890-4F4C-B595-45E437E322DE}" destId="{53AB648C-5606-42F5-9F88-D5A9E56A017C}" srcOrd="6" destOrd="0" presId="urn:microsoft.com/office/officeart/2008/layout/VerticalCurvedList"/>
    <dgm:cxn modelId="{227014F8-4F15-47CB-9C31-725E6B9F5E02}" type="presParOf" srcId="{53AB648C-5606-42F5-9F88-D5A9E56A017C}" destId="{40626040-C75B-4DE9-A2CD-74DB9FE6554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3EEBEB-54AF-41AC-91B0-CFDBCC30C914}"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CA"/>
        </a:p>
      </dgm:t>
    </dgm:pt>
    <dgm:pt modelId="{1A3B8B6E-CF1E-4A92-8259-F98347E92532}">
      <dgm:prSet phldrT="[Text]"/>
      <dgm:spPr/>
      <dgm:t>
        <a:bodyPr/>
        <a:lstStyle/>
        <a:p>
          <a:r>
            <a:rPr lang="en-US" dirty="0"/>
            <a:t>Client - </a:t>
          </a:r>
          <a:r>
            <a:rPr lang="en-CA" dirty="0"/>
            <a:t>asks queries from multiple servers</a:t>
          </a:r>
        </a:p>
      </dgm:t>
    </dgm:pt>
    <dgm:pt modelId="{E5B11C5F-3FEB-4578-96B2-84B55E70ACF9}" type="parTrans" cxnId="{FE8C3247-343E-4C42-BEA3-7DCC6C977376}">
      <dgm:prSet/>
      <dgm:spPr/>
      <dgm:t>
        <a:bodyPr/>
        <a:lstStyle/>
        <a:p>
          <a:endParaRPr lang="en-CA"/>
        </a:p>
      </dgm:t>
    </dgm:pt>
    <dgm:pt modelId="{6ED0C942-1C85-419D-9C10-AA12B1BF11BF}" type="sibTrans" cxnId="{FE8C3247-343E-4C42-BEA3-7DCC6C977376}">
      <dgm:prSet/>
      <dgm:spPr/>
      <dgm:t>
        <a:bodyPr/>
        <a:lstStyle/>
        <a:p>
          <a:endParaRPr lang="en-CA"/>
        </a:p>
      </dgm:t>
    </dgm:pt>
    <dgm:pt modelId="{00F9691C-D680-4C4D-984D-2342919402C0}">
      <dgm:prSet phldrT="[Text]"/>
      <dgm:spPr/>
      <dgm:t>
        <a:bodyPr/>
        <a:lstStyle/>
        <a:p>
          <a:r>
            <a:rPr lang="en-US" dirty="0"/>
            <a:t>Server </a:t>
          </a:r>
          <a:r>
            <a:rPr lang="en-CA" dirty="0"/>
            <a:t>perform joint interpolation</a:t>
          </a:r>
        </a:p>
      </dgm:t>
    </dgm:pt>
    <dgm:pt modelId="{BAF988C4-D900-4E53-B369-CDE3744022FF}" type="parTrans" cxnId="{AC87A691-5652-4B33-A7BE-213D6E2F1E9E}">
      <dgm:prSet/>
      <dgm:spPr/>
      <dgm:t>
        <a:bodyPr/>
        <a:lstStyle/>
        <a:p>
          <a:endParaRPr lang="en-CA"/>
        </a:p>
      </dgm:t>
    </dgm:pt>
    <dgm:pt modelId="{FF81267B-1334-4BB9-992F-C9DC82CE3294}" type="sibTrans" cxnId="{AC87A691-5652-4B33-A7BE-213D6E2F1E9E}">
      <dgm:prSet/>
      <dgm:spPr/>
      <dgm:t>
        <a:bodyPr/>
        <a:lstStyle/>
        <a:p>
          <a:endParaRPr lang="en-CA"/>
        </a:p>
      </dgm:t>
    </dgm:pt>
    <dgm:pt modelId="{E4AABBB0-28AA-4434-844B-A73EA3551CA0}">
      <dgm:prSet phldrT="[Text]"/>
      <dgm:spPr/>
      <dgm:t>
        <a:bodyPr/>
        <a:lstStyle/>
        <a:p>
          <a:r>
            <a:rPr lang="en-US" dirty="0"/>
            <a:t>Queries answered using more data — more reliable predictions</a:t>
          </a:r>
          <a:endParaRPr lang="en-CA" dirty="0"/>
        </a:p>
      </dgm:t>
    </dgm:pt>
    <dgm:pt modelId="{A6749633-F911-4592-B614-1BB6836DAEEA}" type="parTrans" cxnId="{2E166B0E-D066-41FB-B978-1FEDCA9FC5A1}">
      <dgm:prSet/>
      <dgm:spPr/>
      <dgm:t>
        <a:bodyPr/>
        <a:lstStyle/>
        <a:p>
          <a:endParaRPr lang="en-CA"/>
        </a:p>
      </dgm:t>
    </dgm:pt>
    <dgm:pt modelId="{6E22CD3B-4A0B-421C-9FD6-C31BC4AE624A}" type="sibTrans" cxnId="{2E166B0E-D066-41FB-B978-1FEDCA9FC5A1}">
      <dgm:prSet/>
      <dgm:spPr/>
      <dgm:t>
        <a:bodyPr/>
        <a:lstStyle/>
        <a:p>
          <a:endParaRPr lang="en-CA"/>
        </a:p>
      </dgm:t>
    </dgm:pt>
    <dgm:pt modelId="{173E262F-DB0A-4FD4-AD87-004B76FBEE98}" type="pres">
      <dgm:prSet presAssocID="{093EEBEB-54AF-41AC-91B0-CFDBCC30C914}" presName="Name0" presStyleCnt="0">
        <dgm:presLayoutVars>
          <dgm:chMax val="7"/>
          <dgm:chPref val="7"/>
          <dgm:dir/>
        </dgm:presLayoutVars>
      </dgm:prSet>
      <dgm:spPr/>
    </dgm:pt>
    <dgm:pt modelId="{DD477940-7890-4F4C-B595-45E437E322DE}" type="pres">
      <dgm:prSet presAssocID="{093EEBEB-54AF-41AC-91B0-CFDBCC30C914}" presName="Name1" presStyleCnt="0"/>
      <dgm:spPr/>
    </dgm:pt>
    <dgm:pt modelId="{A364333D-2601-495A-9B8D-C2E214BB2471}" type="pres">
      <dgm:prSet presAssocID="{093EEBEB-54AF-41AC-91B0-CFDBCC30C914}" presName="cycle" presStyleCnt="0"/>
      <dgm:spPr/>
    </dgm:pt>
    <dgm:pt modelId="{20CDDD7E-F433-4BDC-A4D1-95FA2AC75392}" type="pres">
      <dgm:prSet presAssocID="{093EEBEB-54AF-41AC-91B0-CFDBCC30C914}" presName="srcNode" presStyleLbl="node1" presStyleIdx="0" presStyleCnt="3"/>
      <dgm:spPr/>
    </dgm:pt>
    <dgm:pt modelId="{4F4718D1-24E3-4672-AC76-18D6DFB8157E}" type="pres">
      <dgm:prSet presAssocID="{093EEBEB-54AF-41AC-91B0-CFDBCC30C914}" presName="conn" presStyleLbl="parChTrans1D2" presStyleIdx="0" presStyleCnt="1"/>
      <dgm:spPr/>
    </dgm:pt>
    <dgm:pt modelId="{3CBCB2DE-2D60-48C1-B858-98F857F979CB}" type="pres">
      <dgm:prSet presAssocID="{093EEBEB-54AF-41AC-91B0-CFDBCC30C914}" presName="extraNode" presStyleLbl="node1" presStyleIdx="0" presStyleCnt="3"/>
      <dgm:spPr/>
    </dgm:pt>
    <dgm:pt modelId="{D29E03E3-68DE-453A-83FE-2903A2B6BE7D}" type="pres">
      <dgm:prSet presAssocID="{093EEBEB-54AF-41AC-91B0-CFDBCC30C914}" presName="dstNode" presStyleLbl="node1" presStyleIdx="0" presStyleCnt="3"/>
      <dgm:spPr/>
    </dgm:pt>
    <dgm:pt modelId="{9FAC8175-C6DF-4627-9857-44D881315BAA}" type="pres">
      <dgm:prSet presAssocID="{1A3B8B6E-CF1E-4A92-8259-F98347E92532}" presName="text_1" presStyleLbl="node1" presStyleIdx="0" presStyleCnt="3">
        <dgm:presLayoutVars>
          <dgm:bulletEnabled val="1"/>
        </dgm:presLayoutVars>
      </dgm:prSet>
      <dgm:spPr/>
    </dgm:pt>
    <dgm:pt modelId="{C8C9AF7C-8010-4717-880D-AE1127D8E74B}" type="pres">
      <dgm:prSet presAssocID="{1A3B8B6E-CF1E-4A92-8259-F98347E92532}" presName="accent_1" presStyleCnt="0"/>
      <dgm:spPr/>
    </dgm:pt>
    <dgm:pt modelId="{A3B657DB-E861-4BDD-A40B-F8138289ACFC}" type="pres">
      <dgm:prSet presAssocID="{1A3B8B6E-CF1E-4A92-8259-F98347E92532}" presName="accentRepeatNode" presStyleLbl="solidFgAcc1" presStyleIdx="0" presStyleCnt="3"/>
      <dgm:spPr/>
    </dgm:pt>
    <dgm:pt modelId="{5E487CF9-AA5E-49F9-A71D-B12EB32E7915}" type="pres">
      <dgm:prSet presAssocID="{00F9691C-D680-4C4D-984D-2342919402C0}" presName="text_2" presStyleLbl="node1" presStyleIdx="1" presStyleCnt="3">
        <dgm:presLayoutVars>
          <dgm:bulletEnabled val="1"/>
        </dgm:presLayoutVars>
      </dgm:prSet>
      <dgm:spPr/>
    </dgm:pt>
    <dgm:pt modelId="{9B0A6815-7122-4A05-8D27-678072215F18}" type="pres">
      <dgm:prSet presAssocID="{00F9691C-D680-4C4D-984D-2342919402C0}" presName="accent_2" presStyleCnt="0"/>
      <dgm:spPr/>
    </dgm:pt>
    <dgm:pt modelId="{969C5763-576B-4B19-90F3-5137C626A541}" type="pres">
      <dgm:prSet presAssocID="{00F9691C-D680-4C4D-984D-2342919402C0}" presName="accentRepeatNode" presStyleLbl="solidFgAcc1" presStyleIdx="1" presStyleCnt="3"/>
      <dgm:spPr/>
    </dgm:pt>
    <dgm:pt modelId="{AA411D10-EF74-465E-A493-2B565B9B4B5F}" type="pres">
      <dgm:prSet presAssocID="{E4AABBB0-28AA-4434-844B-A73EA3551CA0}" presName="text_3" presStyleLbl="node1" presStyleIdx="2" presStyleCnt="3">
        <dgm:presLayoutVars>
          <dgm:bulletEnabled val="1"/>
        </dgm:presLayoutVars>
      </dgm:prSet>
      <dgm:spPr/>
    </dgm:pt>
    <dgm:pt modelId="{53AB648C-5606-42F5-9F88-D5A9E56A017C}" type="pres">
      <dgm:prSet presAssocID="{E4AABBB0-28AA-4434-844B-A73EA3551CA0}" presName="accent_3" presStyleCnt="0"/>
      <dgm:spPr/>
    </dgm:pt>
    <dgm:pt modelId="{40626040-C75B-4DE9-A2CD-74DB9FE65544}" type="pres">
      <dgm:prSet presAssocID="{E4AABBB0-28AA-4434-844B-A73EA3551CA0}" presName="accentRepeatNode" presStyleLbl="solidFgAcc1" presStyleIdx="2" presStyleCnt="3"/>
      <dgm:spPr/>
    </dgm:pt>
  </dgm:ptLst>
  <dgm:cxnLst>
    <dgm:cxn modelId="{2E166B0E-D066-41FB-B978-1FEDCA9FC5A1}" srcId="{093EEBEB-54AF-41AC-91B0-CFDBCC30C914}" destId="{E4AABBB0-28AA-4434-844B-A73EA3551CA0}" srcOrd="2" destOrd="0" parTransId="{A6749633-F911-4592-B614-1BB6836DAEEA}" sibTransId="{6E22CD3B-4A0B-421C-9FD6-C31BC4AE624A}"/>
    <dgm:cxn modelId="{E3700F60-AF3B-46B9-BB76-009FD978E6A3}" type="presOf" srcId="{1A3B8B6E-CF1E-4A92-8259-F98347E92532}" destId="{9FAC8175-C6DF-4627-9857-44D881315BAA}" srcOrd="0" destOrd="0" presId="urn:microsoft.com/office/officeart/2008/layout/VerticalCurvedList"/>
    <dgm:cxn modelId="{FE8C3247-343E-4C42-BEA3-7DCC6C977376}" srcId="{093EEBEB-54AF-41AC-91B0-CFDBCC30C914}" destId="{1A3B8B6E-CF1E-4A92-8259-F98347E92532}" srcOrd="0" destOrd="0" parTransId="{E5B11C5F-3FEB-4578-96B2-84B55E70ACF9}" sibTransId="{6ED0C942-1C85-419D-9C10-AA12B1BF11BF}"/>
    <dgm:cxn modelId="{AC87A691-5652-4B33-A7BE-213D6E2F1E9E}" srcId="{093EEBEB-54AF-41AC-91B0-CFDBCC30C914}" destId="{00F9691C-D680-4C4D-984D-2342919402C0}" srcOrd="1" destOrd="0" parTransId="{BAF988C4-D900-4E53-B369-CDE3744022FF}" sibTransId="{FF81267B-1334-4BB9-992F-C9DC82CE3294}"/>
    <dgm:cxn modelId="{F8DD8DC6-6673-4968-AE39-2E70433AB1CF}" type="presOf" srcId="{E4AABBB0-28AA-4434-844B-A73EA3551CA0}" destId="{AA411D10-EF74-465E-A493-2B565B9B4B5F}" srcOrd="0" destOrd="0" presId="urn:microsoft.com/office/officeart/2008/layout/VerticalCurvedList"/>
    <dgm:cxn modelId="{1F48ABCA-92D5-4A87-B32B-8F40D4A31734}" type="presOf" srcId="{093EEBEB-54AF-41AC-91B0-CFDBCC30C914}" destId="{173E262F-DB0A-4FD4-AD87-004B76FBEE98}" srcOrd="0" destOrd="0" presId="urn:microsoft.com/office/officeart/2008/layout/VerticalCurvedList"/>
    <dgm:cxn modelId="{9EE653DF-DF55-40CA-A421-71B388E3D643}" type="presOf" srcId="{6ED0C942-1C85-419D-9C10-AA12B1BF11BF}" destId="{4F4718D1-24E3-4672-AC76-18D6DFB8157E}" srcOrd="0" destOrd="0" presId="urn:microsoft.com/office/officeart/2008/layout/VerticalCurvedList"/>
    <dgm:cxn modelId="{E65454DF-14D4-42F6-AE40-2934DC5DB804}" type="presOf" srcId="{00F9691C-D680-4C4D-984D-2342919402C0}" destId="{5E487CF9-AA5E-49F9-A71D-B12EB32E7915}" srcOrd="0" destOrd="0" presId="urn:microsoft.com/office/officeart/2008/layout/VerticalCurvedList"/>
    <dgm:cxn modelId="{26DB522C-8450-4884-AEE0-583ED8AFA92F}" type="presParOf" srcId="{173E262F-DB0A-4FD4-AD87-004B76FBEE98}" destId="{DD477940-7890-4F4C-B595-45E437E322DE}" srcOrd="0" destOrd="0" presId="urn:microsoft.com/office/officeart/2008/layout/VerticalCurvedList"/>
    <dgm:cxn modelId="{2CB7DB98-CB25-49A8-82E3-3AA0C618E79B}" type="presParOf" srcId="{DD477940-7890-4F4C-B595-45E437E322DE}" destId="{A364333D-2601-495A-9B8D-C2E214BB2471}" srcOrd="0" destOrd="0" presId="urn:microsoft.com/office/officeart/2008/layout/VerticalCurvedList"/>
    <dgm:cxn modelId="{D1E1D01B-B23B-465D-AFEC-86E6EB5BB028}" type="presParOf" srcId="{A364333D-2601-495A-9B8D-C2E214BB2471}" destId="{20CDDD7E-F433-4BDC-A4D1-95FA2AC75392}" srcOrd="0" destOrd="0" presId="urn:microsoft.com/office/officeart/2008/layout/VerticalCurvedList"/>
    <dgm:cxn modelId="{C0BD8BD8-6388-4BFF-9805-D25B9F22AD1A}" type="presParOf" srcId="{A364333D-2601-495A-9B8D-C2E214BB2471}" destId="{4F4718D1-24E3-4672-AC76-18D6DFB8157E}" srcOrd="1" destOrd="0" presId="urn:microsoft.com/office/officeart/2008/layout/VerticalCurvedList"/>
    <dgm:cxn modelId="{5C977A74-0F8E-45A1-B7E4-45FDB21CD068}" type="presParOf" srcId="{A364333D-2601-495A-9B8D-C2E214BB2471}" destId="{3CBCB2DE-2D60-48C1-B858-98F857F979CB}" srcOrd="2" destOrd="0" presId="urn:microsoft.com/office/officeart/2008/layout/VerticalCurvedList"/>
    <dgm:cxn modelId="{998BA14A-57AE-4C9C-9CCE-B5A01827A630}" type="presParOf" srcId="{A364333D-2601-495A-9B8D-C2E214BB2471}" destId="{D29E03E3-68DE-453A-83FE-2903A2B6BE7D}" srcOrd="3" destOrd="0" presId="urn:microsoft.com/office/officeart/2008/layout/VerticalCurvedList"/>
    <dgm:cxn modelId="{17F354D9-7422-4883-AAE0-10D94BDAB2EE}" type="presParOf" srcId="{DD477940-7890-4F4C-B595-45E437E322DE}" destId="{9FAC8175-C6DF-4627-9857-44D881315BAA}" srcOrd="1" destOrd="0" presId="urn:microsoft.com/office/officeart/2008/layout/VerticalCurvedList"/>
    <dgm:cxn modelId="{321B2190-A9D1-4FEC-B193-3EADD5FFF891}" type="presParOf" srcId="{DD477940-7890-4F4C-B595-45E437E322DE}" destId="{C8C9AF7C-8010-4717-880D-AE1127D8E74B}" srcOrd="2" destOrd="0" presId="urn:microsoft.com/office/officeart/2008/layout/VerticalCurvedList"/>
    <dgm:cxn modelId="{BCEE5051-5469-465E-B6CD-F697B228288B}" type="presParOf" srcId="{C8C9AF7C-8010-4717-880D-AE1127D8E74B}" destId="{A3B657DB-E861-4BDD-A40B-F8138289ACFC}" srcOrd="0" destOrd="0" presId="urn:microsoft.com/office/officeart/2008/layout/VerticalCurvedList"/>
    <dgm:cxn modelId="{696DC02F-4661-44BC-A70A-BDDBB654275D}" type="presParOf" srcId="{DD477940-7890-4F4C-B595-45E437E322DE}" destId="{5E487CF9-AA5E-49F9-A71D-B12EB32E7915}" srcOrd="3" destOrd="0" presId="urn:microsoft.com/office/officeart/2008/layout/VerticalCurvedList"/>
    <dgm:cxn modelId="{50007106-3791-4816-97A2-6D0B9815454C}" type="presParOf" srcId="{DD477940-7890-4F4C-B595-45E437E322DE}" destId="{9B0A6815-7122-4A05-8D27-678072215F18}" srcOrd="4" destOrd="0" presId="urn:microsoft.com/office/officeart/2008/layout/VerticalCurvedList"/>
    <dgm:cxn modelId="{85400391-4BA3-499C-B5DB-F12ED74D5AB0}" type="presParOf" srcId="{9B0A6815-7122-4A05-8D27-678072215F18}" destId="{969C5763-576B-4B19-90F3-5137C626A541}" srcOrd="0" destOrd="0" presId="urn:microsoft.com/office/officeart/2008/layout/VerticalCurvedList"/>
    <dgm:cxn modelId="{64FFA2F5-254B-46C3-90CA-B431C06BDE0B}" type="presParOf" srcId="{DD477940-7890-4F4C-B595-45E437E322DE}" destId="{AA411D10-EF74-465E-A493-2B565B9B4B5F}" srcOrd="5" destOrd="0" presId="urn:microsoft.com/office/officeart/2008/layout/VerticalCurvedList"/>
    <dgm:cxn modelId="{C1D40BFB-AF33-494E-8B14-112DC7D45187}" type="presParOf" srcId="{DD477940-7890-4F4C-B595-45E437E322DE}" destId="{53AB648C-5606-42F5-9F88-D5A9E56A017C}" srcOrd="6" destOrd="0" presId="urn:microsoft.com/office/officeart/2008/layout/VerticalCurvedList"/>
    <dgm:cxn modelId="{227014F8-4F15-47CB-9C31-725E6B9F5E02}" type="presParOf" srcId="{53AB648C-5606-42F5-9F88-D5A9E56A017C}" destId="{40626040-C75B-4DE9-A2CD-74DB9FE6554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ECC843-E586-4938-A8D7-331A0AD4B327}"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CA"/>
        </a:p>
      </dgm:t>
    </dgm:pt>
    <dgm:pt modelId="{D6624E9D-D706-4526-A8F1-9BEE53199445}">
      <dgm:prSet phldrT="[Text]"/>
      <dgm:spPr/>
      <dgm:t>
        <a:bodyPr/>
        <a:lstStyle/>
        <a:p>
          <a:r>
            <a:rPr lang="en-IN" dirty="0"/>
            <a:t>Step1</a:t>
          </a:r>
          <a:endParaRPr lang="en-CA" dirty="0"/>
        </a:p>
      </dgm:t>
    </dgm:pt>
    <dgm:pt modelId="{11E8088C-FFF7-4BDF-8749-1D2313B3964B}" type="parTrans" cxnId="{0BE50B27-1B36-4393-9B66-C58D251BB751}">
      <dgm:prSet/>
      <dgm:spPr/>
      <dgm:t>
        <a:bodyPr/>
        <a:lstStyle/>
        <a:p>
          <a:endParaRPr lang="en-CA"/>
        </a:p>
      </dgm:t>
    </dgm:pt>
    <dgm:pt modelId="{358BBC61-5B49-49EC-BDA3-0DFFDC34053A}" type="sibTrans" cxnId="{0BE50B27-1B36-4393-9B66-C58D251BB751}">
      <dgm:prSet/>
      <dgm:spPr/>
      <dgm:t>
        <a:bodyPr/>
        <a:lstStyle/>
        <a:p>
          <a:endParaRPr lang="en-CA"/>
        </a:p>
      </dgm:t>
    </dgm:pt>
    <dgm:pt modelId="{3F62F1A9-0E86-4CAD-BB76-7B0CC2E67C20}">
      <dgm:prSet phldrT="[Text]"/>
      <dgm:spPr/>
      <dgm:t>
        <a:bodyPr/>
        <a:lstStyle/>
        <a:p>
          <a:r>
            <a:rPr lang="en-IN" dirty="0"/>
            <a:t>Server interpolation</a:t>
          </a:r>
          <a:endParaRPr lang="en-CA" dirty="0"/>
        </a:p>
      </dgm:t>
    </dgm:pt>
    <dgm:pt modelId="{0424FA28-7578-4216-9759-541D55A96FEF}" type="parTrans" cxnId="{6825ECD5-8FCF-4AEF-8CD3-75F02156B5E8}">
      <dgm:prSet/>
      <dgm:spPr/>
      <dgm:t>
        <a:bodyPr/>
        <a:lstStyle/>
        <a:p>
          <a:endParaRPr lang="en-CA"/>
        </a:p>
      </dgm:t>
    </dgm:pt>
    <dgm:pt modelId="{51AD618B-D441-4990-8955-79784E8915E6}" type="sibTrans" cxnId="{6825ECD5-8FCF-4AEF-8CD3-75F02156B5E8}">
      <dgm:prSet/>
      <dgm:spPr/>
      <dgm:t>
        <a:bodyPr/>
        <a:lstStyle/>
        <a:p>
          <a:endParaRPr lang="en-CA"/>
        </a:p>
      </dgm:t>
    </dgm:pt>
    <dgm:pt modelId="{14B040D1-14F7-471F-9B52-0FE19E37EDDA}">
      <dgm:prSet phldrT="[Text]"/>
      <dgm:spPr/>
      <dgm:t>
        <a:bodyPr/>
        <a:lstStyle/>
        <a:p>
          <a:r>
            <a:rPr lang="en-IN" dirty="0"/>
            <a:t>Secure aggregation of interpolated grids </a:t>
          </a:r>
          <a:endParaRPr lang="en-CA" dirty="0"/>
        </a:p>
      </dgm:t>
    </dgm:pt>
    <dgm:pt modelId="{214FB513-4219-480C-B522-0D9C816EB02D}" type="parTrans" cxnId="{ECD5E833-C679-4403-9ECD-23400066B5AC}">
      <dgm:prSet/>
      <dgm:spPr/>
      <dgm:t>
        <a:bodyPr/>
        <a:lstStyle/>
        <a:p>
          <a:endParaRPr lang="en-CA"/>
        </a:p>
      </dgm:t>
    </dgm:pt>
    <dgm:pt modelId="{3698B573-C951-484E-A980-E3ED3113E5C1}" type="sibTrans" cxnId="{ECD5E833-C679-4403-9ECD-23400066B5AC}">
      <dgm:prSet/>
      <dgm:spPr/>
      <dgm:t>
        <a:bodyPr/>
        <a:lstStyle/>
        <a:p>
          <a:endParaRPr lang="en-CA"/>
        </a:p>
      </dgm:t>
    </dgm:pt>
    <dgm:pt modelId="{FBE59637-F132-4849-B2D7-A904852FC697}">
      <dgm:prSet phldrT="[Text]"/>
      <dgm:spPr/>
      <dgm:t>
        <a:bodyPr/>
        <a:lstStyle/>
        <a:p>
          <a:r>
            <a:rPr lang="en-IN" dirty="0"/>
            <a:t>Step2</a:t>
          </a:r>
          <a:endParaRPr lang="en-CA" dirty="0"/>
        </a:p>
      </dgm:t>
    </dgm:pt>
    <dgm:pt modelId="{223EBDCF-C90D-43F3-A5B8-69864F126E01}" type="parTrans" cxnId="{3F7F03CC-9E9C-4E77-BBE0-AE52A312E12E}">
      <dgm:prSet/>
      <dgm:spPr/>
      <dgm:t>
        <a:bodyPr/>
        <a:lstStyle/>
        <a:p>
          <a:endParaRPr lang="en-CA"/>
        </a:p>
      </dgm:t>
    </dgm:pt>
    <dgm:pt modelId="{20D9F895-EDEF-4089-9F6A-C08E1E62D676}" type="sibTrans" cxnId="{3F7F03CC-9E9C-4E77-BBE0-AE52A312E12E}">
      <dgm:prSet/>
      <dgm:spPr/>
      <dgm:t>
        <a:bodyPr/>
        <a:lstStyle/>
        <a:p>
          <a:endParaRPr lang="en-CA"/>
        </a:p>
      </dgm:t>
    </dgm:pt>
    <dgm:pt modelId="{D9CFD201-0539-4624-888D-5C13F8470548}" type="pres">
      <dgm:prSet presAssocID="{BAECC843-E586-4938-A8D7-331A0AD4B327}" presName="linearFlow" presStyleCnt="0">
        <dgm:presLayoutVars>
          <dgm:dir/>
          <dgm:animLvl val="lvl"/>
          <dgm:resizeHandles val="exact"/>
        </dgm:presLayoutVars>
      </dgm:prSet>
      <dgm:spPr/>
    </dgm:pt>
    <dgm:pt modelId="{87B53F5C-2070-43B9-8C8A-CF3D138565A4}" type="pres">
      <dgm:prSet presAssocID="{D6624E9D-D706-4526-A8F1-9BEE53199445}" presName="composite" presStyleCnt="0"/>
      <dgm:spPr/>
    </dgm:pt>
    <dgm:pt modelId="{663DE0EF-1B10-49FD-A173-60CB19931B1E}" type="pres">
      <dgm:prSet presAssocID="{D6624E9D-D706-4526-A8F1-9BEE53199445}" presName="parentText" presStyleLbl="alignNode1" presStyleIdx="0" presStyleCnt="2">
        <dgm:presLayoutVars>
          <dgm:chMax val="1"/>
          <dgm:bulletEnabled val="1"/>
        </dgm:presLayoutVars>
      </dgm:prSet>
      <dgm:spPr/>
    </dgm:pt>
    <dgm:pt modelId="{ABB5E7AE-FE97-4A26-881B-BF0EAF01B91A}" type="pres">
      <dgm:prSet presAssocID="{D6624E9D-D706-4526-A8F1-9BEE53199445}" presName="descendantText" presStyleLbl="alignAcc1" presStyleIdx="0" presStyleCnt="2">
        <dgm:presLayoutVars>
          <dgm:bulletEnabled val="1"/>
        </dgm:presLayoutVars>
      </dgm:prSet>
      <dgm:spPr/>
    </dgm:pt>
    <dgm:pt modelId="{F5778A2A-232A-4F52-91B1-433F6F4D6466}" type="pres">
      <dgm:prSet presAssocID="{358BBC61-5B49-49EC-BDA3-0DFFDC34053A}" presName="sp" presStyleCnt="0"/>
      <dgm:spPr/>
    </dgm:pt>
    <dgm:pt modelId="{C8410FAC-84B0-4A22-A965-109656005942}" type="pres">
      <dgm:prSet presAssocID="{FBE59637-F132-4849-B2D7-A904852FC697}" presName="composite" presStyleCnt="0"/>
      <dgm:spPr/>
    </dgm:pt>
    <dgm:pt modelId="{6BD935B7-0B55-4429-9A4B-427D059F8C80}" type="pres">
      <dgm:prSet presAssocID="{FBE59637-F132-4849-B2D7-A904852FC697}" presName="parentText" presStyleLbl="alignNode1" presStyleIdx="1" presStyleCnt="2">
        <dgm:presLayoutVars>
          <dgm:chMax val="1"/>
          <dgm:bulletEnabled val="1"/>
        </dgm:presLayoutVars>
      </dgm:prSet>
      <dgm:spPr/>
    </dgm:pt>
    <dgm:pt modelId="{F9B66EE0-0FB5-4612-B1F1-F8CEB2485C17}" type="pres">
      <dgm:prSet presAssocID="{FBE59637-F132-4849-B2D7-A904852FC697}" presName="descendantText" presStyleLbl="alignAcc1" presStyleIdx="1" presStyleCnt="2">
        <dgm:presLayoutVars>
          <dgm:bulletEnabled val="1"/>
        </dgm:presLayoutVars>
      </dgm:prSet>
      <dgm:spPr/>
    </dgm:pt>
  </dgm:ptLst>
  <dgm:cxnLst>
    <dgm:cxn modelId="{2042580A-5D28-4DC8-B2D3-FFFDF98BDD75}" type="presOf" srcId="{FBE59637-F132-4849-B2D7-A904852FC697}" destId="{6BD935B7-0B55-4429-9A4B-427D059F8C80}" srcOrd="0" destOrd="0" presId="urn:microsoft.com/office/officeart/2005/8/layout/chevron2"/>
    <dgm:cxn modelId="{0BE50B27-1B36-4393-9B66-C58D251BB751}" srcId="{BAECC843-E586-4938-A8D7-331A0AD4B327}" destId="{D6624E9D-D706-4526-A8F1-9BEE53199445}" srcOrd="0" destOrd="0" parTransId="{11E8088C-FFF7-4BDF-8749-1D2313B3964B}" sibTransId="{358BBC61-5B49-49EC-BDA3-0DFFDC34053A}"/>
    <dgm:cxn modelId="{ECD5E833-C679-4403-9ECD-23400066B5AC}" srcId="{FBE59637-F132-4849-B2D7-A904852FC697}" destId="{14B040D1-14F7-471F-9B52-0FE19E37EDDA}" srcOrd="0" destOrd="0" parTransId="{214FB513-4219-480C-B522-0D9C816EB02D}" sibTransId="{3698B573-C951-484E-A980-E3ED3113E5C1}"/>
    <dgm:cxn modelId="{96D4143D-1178-4C2B-8854-82EBC9820629}" type="presOf" srcId="{D6624E9D-D706-4526-A8F1-9BEE53199445}" destId="{663DE0EF-1B10-49FD-A173-60CB19931B1E}" srcOrd="0" destOrd="0" presId="urn:microsoft.com/office/officeart/2005/8/layout/chevron2"/>
    <dgm:cxn modelId="{CDC193A7-7FAE-4FF5-B5A8-7012659C748B}" type="presOf" srcId="{BAECC843-E586-4938-A8D7-331A0AD4B327}" destId="{D9CFD201-0539-4624-888D-5C13F8470548}" srcOrd="0" destOrd="0" presId="urn:microsoft.com/office/officeart/2005/8/layout/chevron2"/>
    <dgm:cxn modelId="{FEBBD7B1-E4F3-47EA-819F-144987794C0A}" type="presOf" srcId="{3F62F1A9-0E86-4CAD-BB76-7B0CC2E67C20}" destId="{ABB5E7AE-FE97-4A26-881B-BF0EAF01B91A}" srcOrd="0" destOrd="0" presId="urn:microsoft.com/office/officeart/2005/8/layout/chevron2"/>
    <dgm:cxn modelId="{3F7F03CC-9E9C-4E77-BBE0-AE52A312E12E}" srcId="{BAECC843-E586-4938-A8D7-331A0AD4B327}" destId="{FBE59637-F132-4849-B2D7-A904852FC697}" srcOrd="1" destOrd="0" parTransId="{223EBDCF-C90D-43F3-A5B8-69864F126E01}" sibTransId="{20D9F895-EDEF-4089-9F6A-C08E1E62D676}"/>
    <dgm:cxn modelId="{6825ECD5-8FCF-4AEF-8CD3-75F02156B5E8}" srcId="{D6624E9D-D706-4526-A8F1-9BEE53199445}" destId="{3F62F1A9-0E86-4CAD-BB76-7B0CC2E67C20}" srcOrd="0" destOrd="0" parTransId="{0424FA28-7578-4216-9759-541D55A96FEF}" sibTransId="{51AD618B-D441-4990-8955-79784E8915E6}"/>
    <dgm:cxn modelId="{9AD7AEE6-2758-426A-A46B-38CFC15C5C4E}" type="presOf" srcId="{14B040D1-14F7-471F-9B52-0FE19E37EDDA}" destId="{F9B66EE0-0FB5-4612-B1F1-F8CEB2485C17}" srcOrd="0" destOrd="0" presId="urn:microsoft.com/office/officeart/2005/8/layout/chevron2"/>
    <dgm:cxn modelId="{44F49FCF-0166-4BD2-8940-F69228F89049}" type="presParOf" srcId="{D9CFD201-0539-4624-888D-5C13F8470548}" destId="{87B53F5C-2070-43B9-8C8A-CF3D138565A4}" srcOrd="0" destOrd="0" presId="urn:microsoft.com/office/officeart/2005/8/layout/chevron2"/>
    <dgm:cxn modelId="{3DED5FA2-F568-4033-A858-02B7AF065354}" type="presParOf" srcId="{87B53F5C-2070-43B9-8C8A-CF3D138565A4}" destId="{663DE0EF-1B10-49FD-A173-60CB19931B1E}" srcOrd="0" destOrd="0" presId="urn:microsoft.com/office/officeart/2005/8/layout/chevron2"/>
    <dgm:cxn modelId="{02553D75-B454-49ED-9FC9-65CF83AC742E}" type="presParOf" srcId="{87B53F5C-2070-43B9-8C8A-CF3D138565A4}" destId="{ABB5E7AE-FE97-4A26-881B-BF0EAF01B91A}" srcOrd="1" destOrd="0" presId="urn:microsoft.com/office/officeart/2005/8/layout/chevron2"/>
    <dgm:cxn modelId="{071B32CB-2BAD-45A5-B9B5-C52AA76A20B7}" type="presParOf" srcId="{D9CFD201-0539-4624-888D-5C13F8470548}" destId="{F5778A2A-232A-4F52-91B1-433F6F4D6466}" srcOrd="1" destOrd="0" presId="urn:microsoft.com/office/officeart/2005/8/layout/chevron2"/>
    <dgm:cxn modelId="{F26B3108-6FD0-4575-A5A6-D8576832F306}" type="presParOf" srcId="{D9CFD201-0539-4624-888D-5C13F8470548}" destId="{C8410FAC-84B0-4A22-A965-109656005942}" srcOrd="2" destOrd="0" presId="urn:microsoft.com/office/officeart/2005/8/layout/chevron2"/>
    <dgm:cxn modelId="{A6DEF69B-DE33-4C7B-8F47-C8F3B3A835EC}" type="presParOf" srcId="{C8410FAC-84B0-4A22-A965-109656005942}" destId="{6BD935B7-0B55-4429-9A4B-427D059F8C80}" srcOrd="0" destOrd="0" presId="urn:microsoft.com/office/officeart/2005/8/layout/chevron2"/>
    <dgm:cxn modelId="{705F2D93-2EA9-40E5-834A-220E7D451E5A}" type="presParOf" srcId="{C8410FAC-84B0-4A22-A965-109656005942}" destId="{F9B66EE0-0FB5-4612-B1F1-F8CEB2485C1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AECC843-E586-4938-A8D7-331A0AD4B327}"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CA"/>
        </a:p>
      </dgm:t>
    </dgm:pt>
    <dgm:pt modelId="{D6624E9D-D706-4526-A8F1-9BEE53199445}">
      <dgm:prSet phldrT="[Text]"/>
      <dgm:spPr/>
      <dgm:t>
        <a:bodyPr/>
        <a:lstStyle/>
        <a:p>
          <a:r>
            <a:rPr lang="en-IN" dirty="0"/>
            <a:t>Step1</a:t>
          </a:r>
          <a:endParaRPr lang="en-CA" dirty="0"/>
        </a:p>
      </dgm:t>
    </dgm:pt>
    <dgm:pt modelId="{11E8088C-FFF7-4BDF-8749-1D2313B3964B}" type="parTrans" cxnId="{0BE50B27-1B36-4393-9B66-C58D251BB751}">
      <dgm:prSet/>
      <dgm:spPr/>
      <dgm:t>
        <a:bodyPr/>
        <a:lstStyle/>
        <a:p>
          <a:endParaRPr lang="en-CA"/>
        </a:p>
      </dgm:t>
    </dgm:pt>
    <dgm:pt modelId="{358BBC61-5B49-49EC-BDA3-0DFFDC34053A}" type="sibTrans" cxnId="{0BE50B27-1B36-4393-9B66-C58D251BB751}">
      <dgm:prSet/>
      <dgm:spPr/>
      <dgm:t>
        <a:bodyPr/>
        <a:lstStyle/>
        <a:p>
          <a:endParaRPr lang="en-CA"/>
        </a:p>
      </dgm:t>
    </dgm:pt>
    <dgm:pt modelId="{3F62F1A9-0E86-4CAD-BB76-7B0CC2E67C20}">
      <dgm:prSet phldrT="[Text]"/>
      <dgm:spPr/>
      <dgm:t>
        <a:bodyPr/>
        <a:lstStyle/>
        <a:p>
          <a:r>
            <a:rPr lang="en-IN" dirty="0"/>
            <a:t>Secure sharing of private grids</a:t>
          </a:r>
          <a:endParaRPr lang="en-CA" dirty="0"/>
        </a:p>
      </dgm:t>
    </dgm:pt>
    <dgm:pt modelId="{0424FA28-7578-4216-9759-541D55A96FEF}" type="parTrans" cxnId="{6825ECD5-8FCF-4AEF-8CD3-75F02156B5E8}">
      <dgm:prSet/>
      <dgm:spPr/>
      <dgm:t>
        <a:bodyPr/>
        <a:lstStyle/>
        <a:p>
          <a:endParaRPr lang="en-CA"/>
        </a:p>
      </dgm:t>
    </dgm:pt>
    <dgm:pt modelId="{51AD618B-D441-4990-8955-79784E8915E6}" type="sibTrans" cxnId="{6825ECD5-8FCF-4AEF-8CD3-75F02156B5E8}">
      <dgm:prSet/>
      <dgm:spPr/>
      <dgm:t>
        <a:bodyPr/>
        <a:lstStyle/>
        <a:p>
          <a:endParaRPr lang="en-CA"/>
        </a:p>
      </dgm:t>
    </dgm:pt>
    <dgm:pt modelId="{F02F3E20-FAD3-4B84-9DD9-5A6BB2540423}">
      <dgm:prSet phldrT="[Text]"/>
      <dgm:spPr/>
      <dgm:t>
        <a:bodyPr/>
        <a:lstStyle/>
        <a:p>
          <a:r>
            <a:rPr lang="en-IN" dirty="0"/>
            <a:t>Secure joint interpolation</a:t>
          </a:r>
          <a:endParaRPr lang="en-CA" dirty="0"/>
        </a:p>
      </dgm:t>
    </dgm:pt>
    <dgm:pt modelId="{272613DD-B346-40DF-8E30-A7EEF2CEFF78}" type="parTrans" cxnId="{BE44120E-2C89-44AB-9776-5E02D7C3F88D}">
      <dgm:prSet/>
      <dgm:spPr/>
      <dgm:t>
        <a:bodyPr/>
        <a:lstStyle/>
        <a:p>
          <a:endParaRPr lang="en-CA"/>
        </a:p>
      </dgm:t>
    </dgm:pt>
    <dgm:pt modelId="{04F31552-8910-4C57-B5BE-565C0A0C7C3D}" type="sibTrans" cxnId="{BE44120E-2C89-44AB-9776-5E02D7C3F88D}">
      <dgm:prSet/>
      <dgm:spPr/>
      <dgm:t>
        <a:bodyPr/>
        <a:lstStyle/>
        <a:p>
          <a:endParaRPr lang="en-CA"/>
        </a:p>
      </dgm:t>
    </dgm:pt>
    <dgm:pt modelId="{685D5641-36CA-4AB8-8C33-E085D1A6B3EE}">
      <dgm:prSet phldrT="[Text]"/>
      <dgm:spPr/>
      <dgm:t>
        <a:bodyPr/>
        <a:lstStyle/>
        <a:p>
          <a:r>
            <a:rPr lang="en-IN" dirty="0"/>
            <a:t>Step2</a:t>
          </a:r>
          <a:endParaRPr lang="en-CA" dirty="0"/>
        </a:p>
      </dgm:t>
    </dgm:pt>
    <dgm:pt modelId="{B1B2E613-EAB4-470D-92D3-E50F3C79F8BF}" type="parTrans" cxnId="{4768EA75-7678-4D43-9B1C-D493F6A6F211}">
      <dgm:prSet/>
      <dgm:spPr/>
      <dgm:t>
        <a:bodyPr/>
        <a:lstStyle/>
        <a:p>
          <a:endParaRPr lang="en-CA"/>
        </a:p>
      </dgm:t>
    </dgm:pt>
    <dgm:pt modelId="{0526D13A-69A6-4C2B-83AD-A8C841E5F9C2}" type="sibTrans" cxnId="{4768EA75-7678-4D43-9B1C-D493F6A6F211}">
      <dgm:prSet/>
      <dgm:spPr/>
      <dgm:t>
        <a:bodyPr/>
        <a:lstStyle/>
        <a:p>
          <a:endParaRPr lang="en-CA"/>
        </a:p>
      </dgm:t>
    </dgm:pt>
    <dgm:pt modelId="{D9CFD201-0539-4624-888D-5C13F8470548}" type="pres">
      <dgm:prSet presAssocID="{BAECC843-E586-4938-A8D7-331A0AD4B327}" presName="linearFlow" presStyleCnt="0">
        <dgm:presLayoutVars>
          <dgm:dir/>
          <dgm:animLvl val="lvl"/>
          <dgm:resizeHandles val="exact"/>
        </dgm:presLayoutVars>
      </dgm:prSet>
      <dgm:spPr/>
    </dgm:pt>
    <dgm:pt modelId="{87B53F5C-2070-43B9-8C8A-CF3D138565A4}" type="pres">
      <dgm:prSet presAssocID="{D6624E9D-D706-4526-A8F1-9BEE53199445}" presName="composite" presStyleCnt="0"/>
      <dgm:spPr/>
    </dgm:pt>
    <dgm:pt modelId="{663DE0EF-1B10-49FD-A173-60CB19931B1E}" type="pres">
      <dgm:prSet presAssocID="{D6624E9D-D706-4526-A8F1-9BEE53199445}" presName="parentText" presStyleLbl="alignNode1" presStyleIdx="0" presStyleCnt="2">
        <dgm:presLayoutVars>
          <dgm:chMax val="1"/>
          <dgm:bulletEnabled val="1"/>
        </dgm:presLayoutVars>
      </dgm:prSet>
      <dgm:spPr/>
    </dgm:pt>
    <dgm:pt modelId="{ABB5E7AE-FE97-4A26-881B-BF0EAF01B91A}" type="pres">
      <dgm:prSet presAssocID="{D6624E9D-D706-4526-A8F1-9BEE53199445}" presName="descendantText" presStyleLbl="alignAcc1" presStyleIdx="0" presStyleCnt="2">
        <dgm:presLayoutVars>
          <dgm:bulletEnabled val="1"/>
        </dgm:presLayoutVars>
      </dgm:prSet>
      <dgm:spPr/>
    </dgm:pt>
    <dgm:pt modelId="{500D0A11-9B8C-498C-A67E-88C04B7EE8BB}" type="pres">
      <dgm:prSet presAssocID="{358BBC61-5B49-49EC-BDA3-0DFFDC34053A}" presName="sp" presStyleCnt="0"/>
      <dgm:spPr/>
    </dgm:pt>
    <dgm:pt modelId="{FC9DE36E-43B3-4F97-9F2D-FEFCD0BFA697}" type="pres">
      <dgm:prSet presAssocID="{685D5641-36CA-4AB8-8C33-E085D1A6B3EE}" presName="composite" presStyleCnt="0"/>
      <dgm:spPr/>
    </dgm:pt>
    <dgm:pt modelId="{1850239C-8896-47D7-BF29-3709C8E05789}" type="pres">
      <dgm:prSet presAssocID="{685D5641-36CA-4AB8-8C33-E085D1A6B3EE}" presName="parentText" presStyleLbl="alignNode1" presStyleIdx="1" presStyleCnt="2">
        <dgm:presLayoutVars>
          <dgm:chMax val="1"/>
          <dgm:bulletEnabled val="1"/>
        </dgm:presLayoutVars>
      </dgm:prSet>
      <dgm:spPr/>
    </dgm:pt>
    <dgm:pt modelId="{5E644CEC-A801-4745-AC53-F101AC6DE72A}" type="pres">
      <dgm:prSet presAssocID="{685D5641-36CA-4AB8-8C33-E085D1A6B3EE}" presName="descendantText" presStyleLbl="alignAcc1" presStyleIdx="1" presStyleCnt="2">
        <dgm:presLayoutVars>
          <dgm:bulletEnabled val="1"/>
        </dgm:presLayoutVars>
      </dgm:prSet>
      <dgm:spPr/>
    </dgm:pt>
  </dgm:ptLst>
  <dgm:cxnLst>
    <dgm:cxn modelId="{BE44120E-2C89-44AB-9776-5E02D7C3F88D}" srcId="{685D5641-36CA-4AB8-8C33-E085D1A6B3EE}" destId="{F02F3E20-FAD3-4B84-9DD9-5A6BB2540423}" srcOrd="0" destOrd="0" parTransId="{272613DD-B346-40DF-8E30-A7EEF2CEFF78}" sibTransId="{04F31552-8910-4C57-B5BE-565C0A0C7C3D}"/>
    <dgm:cxn modelId="{0BE50B27-1B36-4393-9B66-C58D251BB751}" srcId="{BAECC843-E586-4938-A8D7-331A0AD4B327}" destId="{D6624E9D-D706-4526-A8F1-9BEE53199445}" srcOrd="0" destOrd="0" parTransId="{11E8088C-FFF7-4BDF-8749-1D2313B3964B}" sibTransId="{358BBC61-5B49-49EC-BDA3-0DFFDC34053A}"/>
    <dgm:cxn modelId="{EB716B33-B38A-43BD-A2D3-020A6CE079F7}" type="presOf" srcId="{3F62F1A9-0E86-4CAD-BB76-7B0CC2E67C20}" destId="{ABB5E7AE-FE97-4A26-881B-BF0EAF01B91A}" srcOrd="0" destOrd="0" presId="urn:microsoft.com/office/officeart/2005/8/layout/chevron2"/>
    <dgm:cxn modelId="{96D4143D-1178-4C2B-8854-82EBC9820629}" type="presOf" srcId="{D6624E9D-D706-4526-A8F1-9BEE53199445}" destId="{663DE0EF-1B10-49FD-A173-60CB19931B1E}" srcOrd="0" destOrd="0" presId="urn:microsoft.com/office/officeart/2005/8/layout/chevron2"/>
    <dgm:cxn modelId="{4768EA75-7678-4D43-9B1C-D493F6A6F211}" srcId="{BAECC843-E586-4938-A8D7-331A0AD4B327}" destId="{685D5641-36CA-4AB8-8C33-E085D1A6B3EE}" srcOrd="1" destOrd="0" parTransId="{B1B2E613-EAB4-470D-92D3-E50F3C79F8BF}" sibTransId="{0526D13A-69A6-4C2B-83AD-A8C841E5F9C2}"/>
    <dgm:cxn modelId="{CDC193A7-7FAE-4FF5-B5A8-7012659C748B}" type="presOf" srcId="{BAECC843-E586-4938-A8D7-331A0AD4B327}" destId="{D9CFD201-0539-4624-888D-5C13F8470548}" srcOrd="0" destOrd="0" presId="urn:microsoft.com/office/officeart/2005/8/layout/chevron2"/>
    <dgm:cxn modelId="{1198E5AF-A222-401C-95F6-EAD4FD5E14F6}" type="presOf" srcId="{685D5641-36CA-4AB8-8C33-E085D1A6B3EE}" destId="{1850239C-8896-47D7-BF29-3709C8E05789}" srcOrd="0" destOrd="0" presId="urn:microsoft.com/office/officeart/2005/8/layout/chevron2"/>
    <dgm:cxn modelId="{F50F2CB4-D0FE-4978-B272-7946464FD33E}" type="presOf" srcId="{F02F3E20-FAD3-4B84-9DD9-5A6BB2540423}" destId="{5E644CEC-A801-4745-AC53-F101AC6DE72A}" srcOrd="0" destOrd="0" presId="urn:microsoft.com/office/officeart/2005/8/layout/chevron2"/>
    <dgm:cxn modelId="{6825ECD5-8FCF-4AEF-8CD3-75F02156B5E8}" srcId="{D6624E9D-D706-4526-A8F1-9BEE53199445}" destId="{3F62F1A9-0E86-4CAD-BB76-7B0CC2E67C20}" srcOrd="0" destOrd="0" parTransId="{0424FA28-7578-4216-9759-541D55A96FEF}" sibTransId="{51AD618B-D441-4990-8955-79784E8915E6}"/>
    <dgm:cxn modelId="{44F49FCF-0166-4BD2-8940-F69228F89049}" type="presParOf" srcId="{D9CFD201-0539-4624-888D-5C13F8470548}" destId="{87B53F5C-2070-43B9-8C8A-CF3D138565A4}" srcOrd="0" destOrd="0" presId="urn:microsoft.com/office/officeart/2005/8/layout/chevron2"/>
    <dgm:cxn modelId="{3DED5FA2-F568-4033-A858-02B7AF065354}" type="presParOf" srcId="{87B53F5C-2070-43B9-8C8A-CF3D138565A4}" destId="{663DE0EF-1B10-49FD-A173-60CB19931B1E}" srcOrd="0" destOrd="0" presId="urn:microsoft.com/office/officeart/2005/8/layout/chevron2"/>
    <dgm:cxn modelId="{02553D75-B454-49ED-9FC9-65CF83AC742E}" type="presParOf" srcId="{87B53F5C-2070-43B9-8C8A-CF3D138565A4}" destId="{ABB5E7AE-FE97-4A26-881B-BF0EAF01B91A}" srcOrd="1" destOrd="0" presId="urn:microsoft.com/office/officeart/2005/8/layout/chevron2"/>
    <dgm:cxn modelId="{2D8E5178-AC3B-42AF-B987-917039D1C571}" type="presParOf" srcId="{D9CFD201-0539-4624-888D-5C13F8470548}" destId="{500D0A11-9B8C-498C-A67E-88C04B7EE8BB}" srcOrd="1" destOrd="0" presId="urn:microsoft.com/office/officeart/2005/8/layout/chevron2"/>
    <dgm:cxn modelId="{B8092172-E119-404D-8538-46766263CD0F}" type="presParOf" srcId="{D9CFD201-0539-4624-888D-5C13F8470548}" destId="{FC9DE36E-43B3-4F97-9F2D-FEFCD0BFA697}" srcOrd="2" destOrd="0" presId="urn:microsoft.com/office/officeart/2005/8/layout/chevron2"/>
    <dgm:cxn modelId="{61808C08-80B9-4225-ADA2-99C515C99309}" type="presParOf" srcId="{FC9DE36E-43B3-4F97-9F2D-FEFCD0BFA697}" destId="{1850239C-8896-47D7-BF29-3709C8E05789}" srcOrd="0" destOrd="0" presId="urn:microsoft.com/office/officeart/2005/8/layout/chevron2"/>
    <dgm:cxn modelId="{F2AA77FC-D894-4916-8646-6889D8EEC213}" type="presParOf" srcId="{FC9DE36E-43B3-4F97-9F2D-FEFCD0BFA697}" destId="{5E644CEC-A801-4745-AC53-F101AC6DE72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AECC843-E586-4938-A8D7-331A0AD4B327}"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CA"/>
        </a:p>
      </dgm:t>
    </dgm:pt>
    <dgm:pt modelId="{3F62F1A9-0E86-4CAD-BB76-7B0CC2E67C20}">
      <dgm:prSet phldrT="[Text]" custT="1"/>
      <dgm:spPr>
        <a:ln>
          <a:solidFill>
            <a:schemeClr val="accent4">
              <a:lumMod val="60000"/>
              <a:lumOff val="40000"/>
            </a:schemeClr>
          </a:solidFill>
        </a:ln>
      </dgm:spPr>
      <dgm:t>
        <a:bodyPr/>
        <a:lstStyle/>
        <a:p>
          <a:r>
            <a:rPr lang="en-IN" sz="2700" dirty="0"/>
            <a:t>Secure query answering</a:t>
          </a:r>
          <a:endParaRPr lang="en-CA" sz="2700" dirty="0"/>
        </a:p>
      </dgm:t>
    </dgm:pt>
    <dgm:pt modelId="{0424FA28-7578-4216-9759-541D55A96FEF}" type="parTrans" cxnId="{6825ECD5-8FCF-4AEF-8CD3-75F02156B5E8}">
      <dgm:prSet/>
      <dgm:spPr/>
      <dgm:t>
        <a:bodyPr/>
        <a:lstStyle/>
        <a:p>
          <a:endParaRPr lang="en-CA"/>
        </a:p>
      </dgm:t>
    </dgm:pt>
    <dgm:pt modelId="{51AD618B-D441-4990-8955-79784E8915E6}" type="sibTrans" cxnId="{6825ECD5-8FCF-4AEF-8CD3-75F02156B5E8}">
      <dgm:prSet/>
      <dgm:spPr/>
      <dgm:t>
        <a:bodyPr/>
        <a:lstStyle/>
        <a:p>
          <a:endParaRPr lang="en-CA"/>
        </a:p>
      </dgm:t>
    </dgm:pt>
    <dgm:pt modelId="{99A52B1F-9C5E-4410-96BD-9993AF2FB451}">
      <dgm:prSet phldrT="[Text]"/>
      <dgm:spPr>
        <a:solidFill>
          <a:schemeClr val="accent4">
            <a:lumMod val="60000"/>
            <a:lumOff val="40000"/>
          </a:schemeClr>
        </a:solidFill>
        <a:ln>
          <a:solidFill>
            <a:schemeClr val="accent4">
              <a:lumMod val="60000"/>
              <a:lumOff val="40000"/>
            </a:schemeClr>
          </a:solidFill>
        </a:ln>
      </dgm:spPr>
      <dgm:t>
        <a:bodyPr/>
        <a:lstStyle/>
        <a:p>
          <a:r>
            <a:rPr lang="en-IN" dirty="0"/>
            <a:t>Step3</a:t>
          </a:r>
          <a:endParaRPr lang="en-CA" dirty="0"/>
        </a:p>
      </dgm:t>
    </dgm:pt>
    <dgm:pt modelId="{2E6C78CE-057F-4A34-BE52-D611EA216E9C}" type="parTrans" cxnId="{1F431CB5-E9F6-4C16-B776-77F1A236B1FE}">
      <dgm:prSet/>
      <dgm:spPr/>
      <dgm:t>
        <a:bodyPr/>
        <a:lstStyle/>
        <a:p>
          <a:endParaRPr lang="en-CA"/>
        </a:p>
      </dgm:t>
    </dgm:pt>
    <dgm:pt modelId="{C7460F40-0FC9-4077-B058-AA577F01CCC3}" type="sibTrans" cxnId="{1F431CB5-E9F6-4C16-B776-77F1A236B1FE}">
      <dgm:prSet/>
      <dgm:spPr/>
      <dgm:t>
        <a:bodyPr/>
        <a:lstStyle/>
        <a:p>
          <a:endParaRPr lang="en-CA"/>
        </a:p>
      </dgm:t>
    </dgm:pt>
    <dgm:pt modelId="{D9CFD201-0539-4624-888D-5C13F8470548}" type="pres">
      <dgm:prSet presAssocID="{BAECC843-E586-4938-A8D7-331A0AD4B327}" presName="linearFlow" presStyleCnt="0">
        <dgm:presLayoutVars>
          <dgm:dir/>
          <dgm:animLvl val="lvl"/>
          <dgm:resizeHandles val="exact"/>
        </dgm:presLayoutVars>
      </dgm:prSet>
      <dgm:spPr/>
    </dgm:pt>
    <dgm:pt modelId="{ED142C17-1EEC-47AE-90BE-A6BD6D302AA2}" type="pres">
      <dgm:prSet presAssocID="{99A52B1F-9C5E-4410-96BD-9993AF2FB451}" presName="composite" presStyleCnt="0"/>
      <dgm:spPr/>
    </dgm:pt>
    <dgm:pt modelId="{879D2E71-5E0F-4E34-98C7-2A4F81CFD441}" type="pres">
      <dgm:prSet presAssocID="{99A52B1F-9C5E-4410-96BD-9993AF2FB451}" presName="parentText" presStyleLbl="alignNode1" presStyleIdx="0" presStyleCnt="1" custLinFactNeighborY="0">
        <dgm:presLayoutVars>
          <dgm:chMax val="1"/>
          <dgm:bulletEnabled val="1"/>
        </dgm:presLayoutVars>
      </dgm:prSet>
      <dgm:spPr/>
    </dgm:pt>
    <dgm:pt modelId="{2BA0CF44-59DA-494D-88D5-1CDD1A8FDF70}" type="pres">
      <dgm:prSet presAssocID="{99A52B1F-9C5E-4410-96BD-9993AF2FB451}" presName="descendantText" presStyleLbl="alignAcc1" presStyleIdx="0" presStyleCnt="1" custLinFactNeighborX="-597" custLinFactNeighborY="2252">
        <dgm:presLayoutVars>
          <dgm:bulletEnabled val="1"/>
        </dgm:presLayoutVars>
      </dgm:prSet>
      <dgm:spPr/>
    </dgm:pt>
  </dgm:ptLst>
  <dgm:cxnLst>
    <dgm:cxn modelId="{509F1C14-518E-42E8-88FB-A3FF9ADD12BC}" type="presOf" srcId="{99A52B1F-9C5E-4410-96BD-9993AF2FB451}" destId="{879D2E71-5E0F-4E34-98C7-2A4F81CFD441}" srcOrd="0" destOrd="0" presId="urn:microsoft.com/office/officeart/2005/8/layout/chevron2"/>
    <dgm:cxn modelId="{DBE8E384-9812-44F0-AA68-055176DAE66D}" type="presOf" srcId="{3F62F1A9-0E86-4CAD-BB76-7B0CC2E67C20}" destId="{2BA0CF44-59DA-494D-88D5-1CDD1A8FDF70}" srcOrd="0" destOrd="0" presId="urn:microsoft.com/office/officeart/2005/8/layout/chevron2"/>
    <dgm:cxn modelId="{CDC193A7-7FAE-4FF5-B5A8-7012659C748B}" type="presOf" srcId="{BAECC843-E586-4938-A8D7-331A0AD4B327}" destId="{D9CFD201-0539-4624-888D-5C13F8470548}" srcOrd="0" destOrd="0" presId="urn:microsoft.com/office/officeart/2005/8/layout/chevron2"/>
    <dgm:cxn modelId="{1F431CB5-E9F6-4C16-B776-77F1A236B1FE}" srcId="{BAECC843-E586-4938-A8D7-331A0AD4B327}" destId="{99A52B1F-9C5E-4410-96BD-9993AF2FB451}" srcOrd="0" destOrd="0" parTransId="{2E6C78CE-057F-4A34-BE52-D611EA216E9C}" sibTransId="{C7460F40-0FC9-4077-B058-AA577F01CCC3}"/>
    <dgm:cxn modelId="{6825ECD5-8FCF-4AEF-8CD3-75F02156B5E8}" srcId="{99A52B1F-9C5E-4410-96BD-9993AF2FB451}" destId="{3F62F1A9-0E86-4CAD-BB76-7B0CC2E67C20}" srcOrd="0" destOrd="0" parTransId="{0424FA28-7578-4216-9759-541D55A96FEF}" sibTransId="{51AD618B-D441-4990-8955-79784E8915E6}"/>
    <dgm:cxn modelId="{8403A6CB-7116-432E-A25A-407F1B763A74}" type="presParOf" srcId="{D9CFD201-0539-4624-888D-5C13F8470548}" destId="{ED142C17-1EEC-47AE-90BE-A6BD6D302AA2}" srcOrd="0" destOrd="0" presId="urn:microsoft.com/office/officeart/2005/8/layout/chevron2"/>
    <dgm:cxn modelId="{00AB477E-B85C-43E7-88FE-6AEB40D3F55F}" type="presParOf" srcId="{ED142C17-1EEC-47AE-90BE-A6BD6D302AA2}" destId="{879D2E71-5E0F-4E34-98C7-2A4F81CFD441}" srcOrd="0" destOrd="0" presId="urn:microsoft.com/office/officeart/2005/8/layout/chevron2"/>
    <dgm:cxn modelId="{1BC5945F-1075-4BE0-9FC0-2EB457FDF3A7}" type="presParOf" srcId="{ED142C17-1EEC-47AE-90BE-A6BD6D302AA2}" destId="{2BA0CF44-59DA-494D-88D5-1CDD1A8FDF70}"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0CD4C29-7922-4CCE-B3BE-827A4CBE27F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CA"/>
        </a:p>
      </dgm:t>
    </dgm:pt>
    <dgm:pt modelId="{3BAB389D-D211-47EF-BB0F-52464470F61B}">
      <dgm:prSet phldrT="[Text]"/>
      <dgm:spPr/>
      <dgm:t>
        <a:bodyPr/>
        <a:lstStyle/>
        <a:p>
          <a:r>
            <a:rPr lang="en-IN" dirty="0"/>
            <a:t>Differential Privacy</a:t>
          </a:r>
          <a:endParaRPr lang="en-CA" dirty="0"/>
        </a:p>
      </dgm:t>
    </dgm:pt>
    <dgm:pt modelId="{2B264F20-D53D-4E2B-91B3-A7C555946BF8}" type="parTrans" cxnId="{1B7C0FD0-96AA-4B22-A748-FEF428B42ECF}">
      <dgm:prSet/>
      <dgm:spPr/>
      <dgm:t>
        <a:bodyPr/>
        <a:lstStyle/>
        <a:p>
          <a:endParaRPr lang="en-CA"/>
        </a:p>
      </dgm:t>
    </dgm:pt>
    <dgm:pt modelId="{E1A9CDF2-FA92-4C86-9B07-7E527C9A4DFC}" type="sibTrans" cxnId="{1B7C0FD0-96AA-4B22-A748-FEF428B42ECF}">
      <dgm:prSet/>
      <dgm:spPr/>
      <dgm:t>
        <a:bodyPr/>
        <a:lstStyle/>
        <a:p>
          <a:endParaRPr lang="en-CA"/>
        </a:p>
      </dgm:t>
    </dgm:pt>
    <dgm:pt modelId="{10940F76-EEF5-4338-A24C-727A3E4F0604}">
      <dgm:prSet phldrT="[Text]"/>
      <dgm:spPr/>
      <dgm:t>
        <a:bodyPr/>
        <a:lstStyle/>
        <a:p>
          <a:r>
            <a:rPr lang="en-IN" dirty="0"/>
            <a:t>Federated Learning</a:t>
          </a:r>
          <a:endParaRPr lang="en-CA" dirty="0"/>
        </a:p>
      </dgm:t>
    </dgm:pt>
    <dgm:pt modelId="{8D8FE661-E3D2-4AC0-97B8-826809BC72D8}" type="parTrans" cxnId="{65B458F7-4A21-4039-8AD2-6F1C8B4113D6}">
      <dgm:prSet/>
      <dgm:spPr/>
      <dgm:t>
        <a:bodyPr/>
        <a:lstStyle/>
        <a:p>
          <a:endParaRPr lang="en-CA"/>
        </a:p>
      </dgm:t>
    </dgm:pt>
    <dgm:pt modelId="{08934D84-87E4-462E-8662-3BB85192803E}" type="sibTrans" cxnId="{65B458F7-4A21-4039-8AD2-6F1C8B4113D6}">
      <dgm:prSet/>
      <dgm:spPr/>
      <dgm:t>
        <a:bodyPr/>
        <a:lstStyle/>
        <a:p>
          <a:endParaRPr lang="en-CA"/>
        </a:p>
      </dgm:t>
    </dgm:pt>
    <dgm:pt modelId="{439E73E3-AF36-4155-B119-FCB338F138BB}">
      <dgm:prSet phldrT="[Text]"/>
      <dgm:spPr/>
      <dgm:t>
        <a:bodyPr/>
        <a:lstStyle/>
        <a:p>
          <a:r>
            <a:rPr lang="en-IN" dirty="0"/>
            <a:t>Secure MPC – Encryption</a:t>
          </a:r>
          <a:endParaRPr lang="en-CA" dirty="0"/>
        </a:p>
      </dgm:t>
    </dgm:pt>
    <dgm:pt modelId="{E26F69A4-49EB-4459-86CC-19D3CDBE3694}" type="parTrans" cxnId="{859BC763-D298-4AB6-99CF-A9759924A77C}">
      <dgm:prSet/>
      <dgm:spPr/>
      <dgm:t>
        <a:bodyPr/>
        <a:lstStyle/>
        <a:p>
          <a:endParaRPr lang="en-CA"/>
        </a:p>
      </dgm:t>
    </dgm:pt>
    <dgm:pt modelId="{FC36749A-AD81-4B75-89B8-C48DC9525649}" type="sibTrans" cxnId="{859BC763-D298-4AB6-99CF-A9759924A77C}">
      <dgm:prSet/>
      <dgm:spPr/>
      <dgm:t>
        <a:bodyPr/>
        <a:lstStyle/>
        <a:p>
          <a:endParaRPr lang="en-CA"/>
        </a:p>
      </dgm:t>
    </dgm:pt>
    <dgm:pt modelId="{0184CBBA-2B58-4352-80AD-326ADECA2CE2}">
      <dgm:prSet phldrT="[Text]"/>
      <dgm:spPr/>
      <dgm:t>
        <a:bodyPr/>
        <a:lstStyle/>
        <a:p>
          <a:r>
            <a:rPr lang="en-IN" dirty="0"/>
            <a:t>Split Learning</a:t>
          </a:r>
          <a:endParaRPr lang="en-CA" dirty="0"/>
        </a:p>
      </dgm:t>
    </dgm:pt>
    <dgm:pt modelId="{1E5781BD-45DF-4974-B4FB-2CFEF3919154}" type="parTrans" cxnId="{C6C88F39-2521-41E9-AE68-3E27E870FFD2}">
      <dgm:prSet/>
      <dgm:spPr/>
      <dgm:t>
        <a:bodyPr/>
        <a:lstStyle/>
        <a:p>
          <a:endParaRPr lang="en-CA"/>
        </a:p>
      </dgm:t>
    </dgm:pt>
    <dgm:pt modelId="{69FAC8EE-EB7F-4C0B-86CB-0C1495F4C65A}" type="sibTrans" cxnId="{C6C88F39-2521-41E9-AE68-3E27E870FFD2}">
      <dgm:prSet/>
      <dgm:spPr/>
      <dgm:t>
        <a:bodyPr/>
        <a:lstStyle/>
        <a:p>
          <a:endParaRPr lang="en-CA"/>
        </a:p>
      </dgm:t>
    </dgm:pt>
    <dgm:pt modelId="{63733409-04E0-4901-855E-8CA5983F04A9}" type="pres">
      <dgm:prSet presAssocID="{C0CD4C29-7922-4CCE-B3BE-827A4CBE27F8}" presName="Name0" presStyleCnt="0">
        <dgm:presLayoutVars>
          <dgm:chMax val="7"/>
          <dgm:chPref val="7"/>
          <dgm:dir/>
        </dgm:presLayoutVars>
      </dgm:prSet>
      <dgm:spPr/>
    </dgm:pt>
    <dgm:pt modelId="{90820498-3049-4BA3-A179-8CB7BAAFBF10}" type="pres">
      <dgm:prSet presAssocID="{C0CD4C29-7922-4CCE-B3BE-827A4CBE27F8}" presName="Name1" presStyleCnt="0"/>
      <dgm:spPr/>
    </dgm:pt>
    <dgm:pt modelId="{4A26AED7-3AF0-4BE9-842E-B480F0FCDBF1}" type="pres">
      <dgm:prSet presAssocID="{C0CD4C29-7922-4CCE-B3BE-827A4CBE27F8}" presName="cycle" presStyleCnt="0"/>
      <dgm:spPr/>
    </dgm:pt>
    <dgm:pt modelId="{F4B16598-C74A-42F3-B0FD-F1FCB50F5D7A}" type="pres">
      <dgm:prSet presAssocID="{C0CD4C29-7922-4CCE-B3BE-827A4CBE27F8}" presName="srcNode" presStyleLbl="node1" presStyleIdx="0" presStyleCnt="4"/>
      <dgm:spPr/>
    </dgm:pt>
    <dgm:pt modelId="{4AB598D0-F071-4BD8-BEBF-39271A12B14D}" type="pres">
      <dgm:prSet presAssocID="{C0CD4C29-7922-4CCE-B3BE-827A4CBE27F8}" presName="conn" presStyleLbl="parChTrans1D2" presStyleIdx="0" presStyleCnt="1"/>
      <dgm:spPr/>
    </dgm:pt>
    <dgm:pt modelId="{285D57CA-ECF6-4073-AD9B-B8D52AE7CE0A}" type="pres">
      <dgm:prSet presAssocID="{C0CD4C29-7922-4CCE-B3BE-827A4CBE27F8}" presName="extraNode" presStyleLbl="node1" presStyleIdx="0" presStyleCnt="4"/>
      <dgm:spPr/>
    </dgm:pt>
    <dgm:pt modelId="{ACC5B663-1233-4DAC-BDCE-1CD3A87CDFA7}" type="pres">
      <dgm:prSet presAssocID="{C0CD4C29-7922-4CCE-B3BE-827A4CBE27F8}" presName="dstNode" presStyleLbl="node1" presStyleIdx="0" presStyleCnt="4"/>
      <dgm:spPr/>
    </dgm:pt>
    <dgm:pt modelId="{A1725203-2121-4E50-9D08-9CCBBA2FDE15}" type="pres">
      <dgm:prSet presAssocID="{3BAB389D-D211-47EF-BB0F-52464470F61B}" presName="text_1" presStyleLbl="node1" presStyleIdx="0" presStyleCnt="4">
        <dgm:presLayoutVars>
          <dgm:bulletEnabled val="1"/>
        </dgm:presLayoutVars>
      </dgm:prSet>
      <dgm:spPr/>
    </dgm:pt>
    <dgm:pt modelId="{2CA7CB81-3A3D-4081-AB57-8227F0634384}" type="pres">
      <dgm:prSet presAssocID="{3BAB389D-D211-47EF-BB0F-52464470F61B}" presName="accent_1" presStyleCnt="0"/>
      <dgm:spPr/>
    </dgm:pt>
    <dgm:pt modelId="{A6FDCD7B-EEF6-442F-8C76-BA1D3CA3C6AB}" type="pres">
      <dgm:prSet presAssocID="{3BAB389D-D211-47EF-BB0F-52464470F61B}" presName="accentRepeatNode" presStyleLbl="solidFgAcc1" presStyleIdx="0" presStyleCnt="4"/>
      <dgm:spPr/>
    </dgm:pt>
    <dgm:pt modelId="{F6767856-3923-45E9-8D19-69388AD2FAAE}" type="pres">
      <dgm:prSet presAssocID="{10940F76-EEF5-4338-A24C-727A3E4F0604}" presName="text_2" presStyleLbl="node1" presStyleIdx="1" presStyleCnt="4">
        <dgm:presLayoutVars>
          <dgm:bulletEnabled val="1"/>
        </dgm:presLayoutVars>
      </dgm:prSet>
      <dgm:spPr/>
    </dgm:pt>
    <dgm:pt modelId="{B6F13FEB-BEFA-483D-B3B0-656E96B3E20D}" type="pres">
      <dgm:prSet presAssocID="{10940F76-EEF5-4338-A24C-727A3E4F0604}" presName="accent_2" presStyleCnt="0"/>
      <dgm:spPr/>
    </dgm:pt>
    <dgm:pt modelId="{89DA5DDA-E93B-4A70-A781-F03A2BF571C3}" type="pres">
      <dgm:prSet presAssocID="{10940F76-EEF5-4338-A24C-727A3E4F0604}" presName="accentRepeatNode" presStyleLbl="solidFgAcc1" presStyleIdx="1" presStyleCnt="4"/>
      <dgm:spPr/>
    </dgm:pt>
    <dgm:pt modelId="{DB2F78E6-282F-44B8-9EFB-72AA166992E9}" type="pres">
      <dgm:prSet presAssocID="{439E73E3-AF36-4155-B119-FCB338F138BB}" presName="text_3" presStyleLbl="node1" presStyleIdx="2" presStyleCnt="4">
        <dgm:presLayoutVars>
          <dgm:bulletEnabled val="1"/>
        </dgm:presLayoutVars>
      </dgm:prSet>
      <dgm:spPr/>
    </dgm:pt>
    <dgm:pt modelId="{775F887E-21B1-475C-B6B3-8F23D5E750ED}" type="pres">
      <dgm:prSet presAssocID="{439E73E3-AF36-4155-B119-FCB338F138BB}" presName="accent_3" presStyleCnt="0"/>
      <dgm:spPr/>
    </dgm:pt>
    <dgm:pt modelId="{969369DC-3F1F-42BE-8991-00F8799B287E}" type="pres">
      <dgm:prSet presAssocID="{439E73E3-AF36-4155-B119-FCB338F138BB}" presName="accentRepeatNode" presStyleLbl="solidFgAcc1" presStyleIdx="2" presStyleCnt="4"/>
      <dgm:spPr/>
    </dgm:pt>
    <dgm:pt modelId="{258ED825-B8B2-4D2A-BB7C-561403D71504}" type="pres">
      <dgm:prSet presAssocID="{0184CBBA-2B58-4352-80AD-326ADECA2CE2}" presName="text_4" presStyleLbl="node1" presStyleIdx="3" presStyleCnt="4">
        <dgm:presLayoutVars>
          <dgm:bulletEnabled val="1"/>
        </dgm:presLayoutVars>
      </dgm:prSet>
      <dgm:spPr/>
    </dgm:pt>
    <dgm:pt modelId="{08933CC6-BF96-41CE-92C0-73270E4A8071}" type="pres">
      <dgm:prSet presAssocID="{0184CBBA-2B58-4352-80AD-326ADECA2CE2}" presName="accent_4" presStyleCnt="0"/>
      <dgm:spPr/>
    </dgm:pt>
    <dgm:pt modelId="{E3AC5A1F-4815-4208-AD04-25B0D9D850CE}" type="pres">
      <dgm:prSet presAssocID="{0184CBBA-2B58-4352-80AD-326ADECA2CE2}" presName="accentRepeatNode" presStyleLbl="solidFgAcc1" presStyleIdx="3" presStyleCnt="4"/>
      <dgm:spPr/>
    </dgm:pt>
  </dgm:ptLst>
  <dgm:cxnLst>
    <dgm:cxn modelId="{DD934501-CA9E-41B8-9CED-1C19D94E8A8B}" type="presOf" srcId="{C0CD4C29-7922-4CCE-B3BE-827A4CBE27F8}" destId="{63733409-04E0-4901-855E-8CA5983F04A9}" srcOrd="0" destOrd="0" presId="urn:microsoft.com/office/officeart/2008/layout/VerticalCurvedList"/>
    <dgm:cxn modelId="{0B4BBC24-C58B-4673-A256-8C04FD6D6E69}" type="presOf" srcId="{E1A9CDF2-FA92-4C86-9B07-7E527C9A4DFC}" destId="{4AB598D0-F071-4BD8-BEBF-39271A12B14D}" srcOrd="0" destOrd="0" presId="urn:microsoft.com/office/officeart/2008/layout/VerticalCurvedList"/>
    <dgm:cxn modelId="{C6C88F39-2521-41E9-AE68-3E27E870FFD2}" srcId="{C0CD4C29-7922-4CCE-B3BE-827A4CBE27F8}" destId="{0184CBBA-2B58-4352-80AD-326ADECA2CE2}" srcOrd="3" destOrd="0" parTransId="{1E5781BD-45DF-4974-B4FB-2CFEF3919154}" sibTransId="{69FAC8EE-EB7F-4C0B-86CB-0C1495F4C65A}"/>
    <dgm:cxn modelId="{8DD7355C-52AD-4F9F-97EB-D58C1CBABBFD}" type="presOf" srcId="{0184CBBA-2B58-4352-80AD-326ADECA2CE2}" destId="{258ED825-B8B2-4D2A-BB7C-561403D71504}" srcOrd="0" destOrd="0" presId="urn:microsoft.com/office/officeart/2008/layout/VerticalCurvedList"/>
    <dgm:cxn modelId="{859BC763-D298-4AB6-99CF-A9759924A77C}" srcId="{C0CD4C29-7922-4CCE-B3BE-827A4CBE27F8}" destId="{439E73E3-AF36-4155-B119-FCB338F138BB}" srcOrd="2" destOrd="0" parTransId="{E26F69A4-49EB-4459-86CC-19D3CDBE3694}" sibTransId="{FC36749A-AD81-4B75-89B8-C48DC9525649}"/>
    <dgm:cxn modelId="{F4BB7B54-7BB1-4F92-B192-6A1B3D119539}" type="presOf" srcId="{10940F76-EEF5-4338-A24C-727A3E4F0604}" destId="{F6767856-3923-45E9-8D19-69388AD2FAAE}" srcOrd="0" destOrd="0" presId="urn:microsoft.com/office/officeart/2008/layout/VerticalCurvedList"/>
    <dgm:cxn modelId="{1B7C0FD0-96AA-4B22-A748-FEF428B42ECF}" srcId="{C0CD4C29-7922-4CCE-B3BE-827A4CBE27F8}" destId="{3BAB389D-D211-47EF-BB0F-52464470F61B}" srcOrd="0" destOrd="0" parTransId="{2B264F20-D53D-4E2B-91B3-A7C555946BF8}" sibTransId="{E1A9CDF2-FA92-4C86-9B07-7E527C9A4DFC}"/>
    <dgm:cxn modelId="{D7A422E3-171F-4FD6-A86F-BD642168D779}" type="presOf" srcId="{439E73E3-AF36-4155-B119-FCB338F138BB}" destId="{DB2F78E6-282F-44B8-9EFB-72AA166992E9}" srcOrd="0" destOrd="0" presId="urn:microsoft.com/office/officeart/2008/layout/VerticalCurvedList"/>
    <dgm:cxn modelId="{65B458F7-4A21-4039-8AD2-6F1C8B4113D6}" srcId="{C0CD4C29-7922-4CCE-B3BE-827A4CBE27F8}" destId="{10940F76-EEF5-4338-A24C-727A3E4F0604}" srcOrd="1" destOrd="0" parTransId="{8D8FE661-E3D2-4AC0-97B8-826809BC72D8}" sibTransId="{08934D84-87E4-462E-8662-3BB85192803E}"/>
    <dgm:cxn modelId="{1D47D5FE-CB66-495A-8F73-D7322872068E}" type="presOf" srcId="{3BAB389D-D211-47EF-BB0F-52464470F61B}" destId="{A1725203-2121-4E50-9D08-9CCBBA2FDE15}" srcOrd="0" destOrd="0" presId="urn:microsoft.com/office/officeart/2008/layout/VerticalCurvedList"/>
    <dgm:cxn modelId="{9E98FC72-613B-4502-9394-A3306B2766F8}" type="presParOf" srcId="{63733409-04E0-4901-855E-8CA5983F04A9}" destId="{90820498-3049-4BA3-A179-8CB7BAAFBF10}" srcOrd="0" destOrd="0" presId="urn:microsoft.com/office/officeart/2008/layout/VerticalCurvedList"/>
    <dgm:cxn modelId="{8366D7A4-809B-456C-AD70-B9D04C28A6DA}" type="presParOf" srcId="{90820498-3049-4BA3-A179-8CB7BAAFBF10}" destId="{4A26AED7-3AF0-4BE9-842E-B480F0FCDBF1}" srcOrd="0" destOrd="0" presId="urn:microsoft.com/office/officeart/2008/layout/VerticalCurvedList"/>
    <dgm:cxn modelId="{FA7C739F-09F5-4678-9E65-7AF33649A043}" type="presParOf" srcId="{4A26AED7-3AF0-4BE9-842E-B480F0FCDBF1}" destId="{F4B16598-C74A-42F3-B0FD-F1FCB50F5D7A}" srcOrd="0" destOrd="0" presId="urn:microsoft.com/office/officeart/2008/layout/VerticalCurvedList"/>
    <dgm:cxn modelId="{EE10BFD1-87AA-4785-BFCA-429669CDBD62}" type="presParOf" srcId="{4A26AED7-3AF0-4BE9-842E-B480F0FCDBF1}" destId="{4AB598D0-F071-4BD8-BEBF-39271A12B14D}" srcOrd="1" destOrd="0" presId="urn:microsoft.com/office/officeart/2008/layout/VerticalCurvedList"/>
    <dgm:cxn modelId="{02D1C761-02F6-45E5-9089-934208A0EEC8}" type="presParOf" srcId="{4A26AED7-3AF0-4BE9-842E-B480F0FCDBF1}" destId="{285D57CA-ECF6-4073-AD9B-B8D52AE7CE0A}" srcOrd="2" destOrd="0" presId="urn:microsoft.com/office/officeart/2008/layout/VerticalCurvedList"/>
    <dgm:cxn modelId="{C4AE3317-8777-4B0A-BD9C-8A272EDC9634}" type="presParOf" srcId="{4A26AED7-3AF0-4BE9-842E-B480F0FCDBF1}" destId="{ACC5B663-1233-4DAC-BDCE-1CD3A87CDFA7}" srcOrd="3" destOrd="0" presId="urn:microsoft.com/office/officeart/2008/layout/VerticalCurvedList"/>
    <dgm:cxn modelId="{E0F39AE3-5181-4CA1-9F09-014EFCBF95FA}" type="presParOf" srcId="{90820498-3049-4BA3-A179-8CB7BAAFBF10}" destId="{A1725203-2121-4E50-9D08-9CCBBA2FDE15}" srcOrd="1" destOrd="0" presId="urn:microsoft.com/office/officeart/2008/layout/VerticalCurvedList"/>
    <dgm:cxn modelId="{2174C6FF-F8CF-4BAF-ABF2-6BD15FF89ADD}" type="presParOf" srcId="{90820498-3049-4BA3-A179-8CB7BAAFBF10}" destId="{2CA7CB81-3A3D-4081-AB57-8227F0634384}" srcOrd="2" destOrd="0" presId="urn:microsoft.com/office/officeart/2008/layout/VerticalCurvedList"/>
    <dgm:cxn modelId="{3DD6E5CD-F68F-4449-9E07-B60582686378}" type="presParOf" srcId="{2CA7CB81-3A3D-4081-AB57-8227F0634384}" destId="{A6FDCD7B-EEF6-442F-8C76-BA1D3CA3C6AB}" srcOrd="0" destOrd="0" presId="urn:microsoft.com/office/officeart/2008/layout/VerticalCurvedList"/>
    <dgm:cxn modelId="{DF861C52-D3F4-458C-8F41-5844F87E3533}" type="presParOf" srcId="{90820498-3049-4BA3-A179-8CB7BAAFBF10}" destId="{F6767856-3923-45E9-8D19-69388AD2FAAE}" srcOrd="3" destOrd="0" presId="urn:microsoft.com/office/officeart/2008/layout/VerticalCurvedList"/>
    <dgm:cxn modelId="{105E423F-B49F-4C6D-B8FC-0CB779E46BEE}" type="presParOf" srcId="{90820498-3049-4BA3-A179-8CB7BAAFBF10}" destId="{B6F13FEB-BEFA-483D-B3B0-656E96B3E20D}" srcOrd="4" destOrd="0" presId="urn:microsoft.com/office/officeart/2008/layout/VerticalCurvedList"/>
    <dgm:cxn modelId="{7B19CC7A-7581-43DA-B026-98DAC29CA8B7}" type="presParOf" srcId="{B6F13FEB-BEFA-483D-B3B0-656E96B3E20D}" destId="{89DA5DDA-E93B-4A70-A781-F03A2BF571C3}" srcOrd="0" destOrd="0" presId="urn:microsoft.com/office/officeart/2008/layout/VerticalCurvedList"/>
    <dgm:cxn modelId="{EC90130B-6481-455F-8382-0C66EFFC5866}" type="presParOf" srcId="{90820498-3049-4BA3-A179-8CB7BAAFBF10}" destId="{DB2F78E6-282F-44B8-9EFB-72AA166992E9}" srcOrd="5" destOrd="0" presId="urn:microsoft.com/office/officeart/2008/layout/VerticalCurvedList"/>
    <dgm:cxn modelId="{F57AD3E9-DCB6-4214-B77A-6BC4B22E24B4}" type="presParOf" srcId="{90820498-3049-4BA3-A179-8CB7BAAFBF10}" destId="{775F887E-21B1-475C-B6B3-8F23D5E750ED}" srcOrd="6" destOrd="0" presId="urn:microsoft.com/office/officeart/2008/layout/VerticalCurvedList"/>
    <dgm:cxn modelId="{3C95ECC9-8EE5-438B-A5FE-CEF7B0689BE4}" type="presParOf" srcId="{775F887E-21B1-475C-B6B3-8F23D5E750ED}" destId="{969369DC-3F1F-42BE-8991-00F8799B287E}" srcOrd="0" destOrd="0" presId="urn:microsoft.com/office/officeart/2008/layout/VerticalCurvedList"/>
    <dgm:cxn modelId="{3510E501-70B0-4D70-A68F-D39273CC3298}" type="presParOf" srcId="{90820498-3049-4BA3-A179-8CB7BAAFBF10}" destId="{258ED825-B8B2-4D2A-BB7C-561403D71504}" srcOrd="7" destOrd="0" presId="urn:microsoft.com/office/officeart/2008/layout/VerticalCurvedList"/>
    <dgm:cxn modelId="{5C6A0A05-8FDE-4B48-872B-96ADF0AFE065}" type="presParOf" srcId="{90820498-3049-4BA3-A179-8CB7BAAFBF10}" destId="{08933CC6-BF96-41CE-92C0-73270E4A8071}" srcOrd="8" destOrd="0" presId="urn:microsoft.com/office/officeart/2008/layout/VerticalCurvedList"/>
    <dgm:cxn modelId="{778C9868-A9CD-4CD2-A25F-A73593316D9A}" type="presParOf" srcId="{08933CC6-BF96-41CE-92C0-73270E4A8071}" destId="{E3AC5A1F-4815-4208-AD04-25B0D9D850C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26368E8-57D2-4D72-9E17-7479C5187ADF}" type="doc">
      <dgm:prSet loTypeId="urn:microsoft.com/office/officeart/2005/8/layout/cycle8" loCatId="cycle" qsTypeId="urn:microsoft.com/office/officeart/2005/8/quickstyle/simple5" qsCatId="simple" csTypeId="urn:microsoft.com/office/officeart/2005/8/colors/colorful1" csCatId="colorful" phldr="1"/>
      <dgm:spPr/>
    </dgm:pt>
    <dgm:pt modelId="{4F717C79-AFD5-4008-83CD-F7E822EA0191}">
      <dgm:prSet phldrT="[Text]"/>
      <dgm:spPr/>
      <dgm:t>
        <a:bodyPr/>
        <a:lstStyle/>
        <a:p>
          <a:r>
            <a:rPr lang="en-IN" dirty="0">
              <a:solidFill>
                <a:schemeClr val="tx1"/>
              </a:solidFill>
            </a:rPr>
            <a:t>Data utility</a:t>
          </a:r>
          <a:endParaRPr lang="en-CA" dirty="0">
            <a:solidFill>
              <a:schemeClr val="tx1"/>
            </a:solidFill>
          </a:endParaRPr>
        </a:p>
      </dgm:t>
    </dgm:pt>
    <dgm:pt modelId="{4A4C8475-582E-4B0B-BE21-DE665ED65D0F}" type="parTrans" cxnId="{0E0C6E86-5117-49D2-BEAD-4F4C211D4BC5}">
      <dgm:prSet/>
      <dgm:spPr/>
      <dgm:t>
        <a:bodyPr/>
        <a:lstStyle/>
        <a:p>
          <a:endParaRPr lang="en-CA"/>
        </a:p>
      </dgm:t>
    </dgm:pt>
    <dgm:pt modelId="{93B2A246-A2CA-423D-B322-2231A87F4064}" type="sibTrans" cxnId="{0E0C6E86-5117-49D2-BEAD-4F4C211D4BC5}">
      <dgm:prSet/>
      <dgm:spPr/>
      <dgm:t>
        <a:bodyPr/>
        <a:lstStyle/>
        <a:p>
          <a:endParaRPr lang="en-CA"/>
        </a:p>
      </dgm:t>
    </dgm:pt>
    <dgm:pt modelId="{053A8C72-CFB3-40F6-857C-0929684E7D5D}">
      <dgm:prSet phldrT="[Text]"/>
      <dgm:spPr/>
      <dgm:t>
        <a:bodyPr/>
        <a:lstStyle/>
        <a:p>
          <a:r>
            <a:rPr lang="en-IN" dirty="0">
              <a:solidFill>
                <a:schemeClr val="tx1"/>
              </a:solidFill>
            </a:rPr>
            <a:t>Privacy</a:t>
          </a:r>
          <a:endParaRPr lang="en-CA" dirty="0">
            <a:solidFill>
              <a:schemeClr val="tx1"/>
            </a:solidFill>
          </a:endParaRPr>
        </a:p>
      </dgm:t>
    </dgm:pt>
    <dgm:pt modelId="{42E7B9E9-6893-4203-AA4A-86BCC789D7CB}" type="parTrans" cxnId="{05CFFED0-5D73-4F92-83CD-2087B2B49C52}">
      <dgm:prSet/>
      <dgm:spPr/>
      <dgm:t>
        <a:bodyPr/>
        <a:lstStyle/>
        <a:p>
          <a:endParaRPr lang="en-CA"/>
        </a:p>
      </dgm:t>
    </dgm:pt>
    <dgm:pt modelId="{CC737C91-BC7E-427D-A272-59830C49A64E}" type="sibTrans" cxnId="{05CFFED0-5D73-4F92-83CD-2087B2B49C52}">
      <dgm:prSet/>
      <dgm:spPr/>
      <dgm:t>
        <a:bodyPr/>
        <a:lstStyle/>
        <a:p>
          <a:endParaRPr lang="en-CA"/>
        </a:p>
      </dgm:t>
    </dgm:pt>
    <dgm:pt modelId="{C9461CCE-6915-4A9C-ABCD-B51270E600AA}">
      <dgm:prSet phldrT="[Text]"/>
      <dgm:spPr/>
      <dgm:t>
        <a:bodyPr/>
        <a:lstStyle/>
        <a:p>
          <a:r>
            <a:rPr lang="en-IN" dirty="0">
              <a:solidFill>
                <a:schemeClr val="tx1"/>
              </a:solidFill>
            </a:rPr>
            <a:t>Computation time</a:t>
          </a:r>
          <a:endParaRPr lang="en-CA" dirty="0">
            <a:solidFill>
              <a:schemeClr val="tx1"/>
            </a:solidFill>
          </a:endParaRPr>
        </a:p>
      </dgm:t>
    </dgm:pt>
    <dgm:pt modelId="{801410D0-AA3B-418E-BF3F-85E051E10489}" type="parTrans" cxnId="{4306C0D8-97F1-421D-8415-CA1CE30A280E}">
      <dgm:prSet/>
      <dgm:spPr/>
      <dgm:t>
        <a:bodyPr/>
        <a:lstStyle/>
        <a:p>
          <a:endParaRPr lang="en-CA"/>
        </a:p>
      </dgm:t>
    </dgm:pt>
    <dgm:pt modelId="{0DD918DA-7BCE-4CCA-AB7B-A7CF98EDD3A5}" type="sibTrans" cxnId="{4306C0D8-97F1-421D-8415-CA1CE30A280E}">
      <dgm:prSet/>
      <dgm:spPr/>
      <dgm:t>
        <a:bodyPr/>
        <a:lstStyle/>
        <a:p>
          <a:endParaRPr lang="en-CA"/>
        </a:p>
      </dgm:t>
    </dgm:pt>
    <dgm:pt modelId="{65252CAB-2F14-4993-B86E-6F3E787AD367}" type="pres">
      <dgm:prSet presAssocID="{226368E8-57D2-4D72-9E17-7479C5187ADF}" presName="compositeShape" presStyleCnt="0">
        <dgm:presLayoutVars>
          <dgm:chMax val="7"/>
          <dgm:dir/>
          <dgm:resizeHandles val="exact"/>
        </dgm:presLayoutVars>
      </dgm:prSet>
      <dgm:spPr/>
    </dgm:pt>
    <dgm:pt modelId="{7E3A2DA6-EDD2-410E-BE8A-58FA8ED39784}" type="pres">
      <dgm:prSet presAssocID="{226368E8-57D2-4D72-9E17-7479C5187ADF}" presName="wedge1" presStyleLbl="node1" presStyleIdx="0" presStyleCnt="3"/>
      <dgm:spPr/>
    </dgm:pt>
    <dgm:pt modelId="{D9F04512-65BC-4584-8915-F0F5C0DF852B}" type="pres">
      <dgm:prSet presAssocID="{226368E8-57D2-4D72-9E17-7479C5187ADF}" presName="dummy1a" presStyleCnt="0"/>
      <dgm:spPr/>
    </dgm:pt>
    <dgm:pt modelId="{45E83922-B1DA-4BCC-9C01-B725D6C63454}" type="pres">
      <dgm:prSet presAssocID="{226368E8-57D2-4D72-9E17-7479C5187ADF}" presName="dummy1b" presStyleCnt="0"/>
      <dgm:spPr/>
    </dgm:pt>
    <dgm:pt modelId="{0B91AAEE-B83A-4705-A74C-A9F56929F8D2}" type="pres">
      <dgm:prSet presAssocID="{226368E8-57D2-4D72-9E17-7479C5187ADF}" presName="wedge1Tx" presStyleLbl="node1" presStyleIdx="0" presStyleCnt="3">
        <dgm:presLayoutVars>
          <dgm:chMax val="0"/>
          <dgm:chPref val="0"/>
          <dgm:bulletEnabled val="1"/>
        </dgm:presLayoutVars>
      </dgm:prSet>
      <dgm:spPr/>
    </dgm:pt>
    <dgm:pt modelId="{B4DFBDA2-8D43-4D4A-9192-917BDC9DB95A}" type="pres">
      <dgm:prSet presAssocID="{226368E8-57D2-4D72-9E17-7479C5187ADF}" presName="wedge2" presStyleLbl="node1" presStyleIdx="1" presStyleCnt="3"/>
      <dgm:spPr/>
    </dgm:pt>
    <dgm:pt modelId="{BF18DE38-0380-4252-B5CF-BB6294BF01D9}" type="pres">
      <dgm:prSet presAssocID="{226368E8-57D2-4D72-9E17-7479C5187ADF}" presName="dummy2a" presStyleCnt="0"/>
      <dgm:spPr/>
    </dgm:pt>
    <dgm:pt modelId="{B5D8A04C-B588-4102-B692-F223FDE93BF5}" type="pres">
      <dgm:prSet presAssocID="{226368E8-57D2-4D72-9E17-7479C5187ADF}" presName="dummy2b" presStyleCnt="0"/>
      <dgm:spPr/>
    </dgm:pt>
    <dgm:pt modelId="{5A002FE9-7838-422F-89A8-D602DE5C9773}" type="pres">
      <dgm:prSet presAssocID="{226368E8-57D2-4D72-9E17-7479C5187ADF}" presName="wedge2Tx" presStyleLbl="node1" presStyleIdx="1" presStyleCnt="3">
        <dgm:presLayoutVars>
          <dgm:chMax val="0"/>
          <dgm:chPref val="0"/>
          <dgm:bulletEnabled val="1"/>
        </dgm:presLayoutVars>
      </dgm:prSet>
      <dgm:spPr/>
    </dgm:pt>
    <dgm:pt modelId="{7F8A4CB5-F9D5-4D7B-9793-6FACE39C456E}" type="pres">
      <dgm:prSet presAssocID="{226368E8-57D2-4D72-9E17-7479C5187ADF}" presName="wedge3" presStyleLbl="node1" presStyleIdx="2" presStyleCnt="3" custLinFactNeighborY="-966"/>
      <dgm:spPr/>
    </dgm:pt>
    <dgm:pt modelId="{A43F3B25-E203-4F10-9C82-AA005DBD011E}" type="pres">
      <dgm:prSet presAssocID="{226368E8-57D2-4D72-9E17-7479C5187ADF}" presName="dummy3a" presStyleCnt="0"/>
      <dgm:spPr/>
    </dgm:pt>
    <dgm:pt modelId="{EC3FEBCF-B495-4649-8AA4-686A0ADA8AD8}" type="pres">
      <dgm:prSet presAssocID="{226368E8-57D2-4D72-9E17-7479C5187ADF}" presName="dummy3b" presStyleCnt="0"/>
      <dgm:spPr/>
    </dgm:pt>
    <dgm:pt modelId="{61621D8A-3768-4BBF-80E9-C3AE45D3E713}" type="pres">
      <dgm:prSet presAssocID="{226368E8-57D2-4D72-9E17-7479C5187ADF}" presName="wedge3Tx" presStyleLbl="node1" presStyleIdx="2" presStyleCnt="3">
        <dgm:presLayoutVars>
          <dgm:chMax val="0"/>
          <dgm:chPref val="0"/>
          <dgm:bulletEnabled val="1"/>
        </dgm:presLayoutVars>
      </dgm:prSet>
      <dgm:spPr/>
    </dgm:pt>
    <dgm:pt modelId="{AD3D7EB7-329C-4DF8-931A-CCDB1DEE11E1}" type="pres">
      <dgm:prSet presAssocID="{93B2A246-A2CA-423D-B322-2231A87F4064}" presName="arrowWedge1" presStyleLbl="fgSibTrans2D1" presStyleIdx="0" presStyleCnt="3"/>
      <dgm:spPr/>
    </dgm:pt>
    <dgm:pt modelId="{072CD551-FCB9-4EC4-A02F-A7E61BA860BB}" type="pres">
      <dgm:prSet presAssocID="{CC737C91-BC7E-427D-A272-59830C49A64E}" presName="arrowWedge2" presStyleLbl="fgSibTrans2D1" presStyleIdx="1" presStyleCnt="3"/>
      <dgm:spPr/>
    </dgm:pt>
    <dgm:pt modelId="{F7C7E8DD-4204-4812-877A-A55A40286100}" type="pres">
      <dgm:prSet presAssocID="{0DD918DA-7BCE-4CCA-AB7B-A7CF98EDD3A5}" presName="arrowWedge3" presStyleLbl="fgSibTrans2D1" presStyleIdx="2" presStyleCnt="3"/>
      <dgm:spPr/>
    </dgm:pt>
  </dgm:ptLst>
  <dgm:cxnLst>
    <dgm:cxn modelId="{662F4620-E9F4-496D-887D-EDD43D18AF7B}" type="presOf" srcId="{C9461CCE-6915-4A9C-ABCD-B51270E600AA}" destId="{61621D8A-3768-4BBF-80E9-C3AE45D3E713}" srcOrd="1" destOrd="0" presId="urn:microsoft.com/office/officeart/2005/8/layout/cycle8"/>
    <dgm:cxn modelId="{BD21C123-FDD7-4F66-B87A-C00FB5024BAE}" type="presOf" srcId="{053A8C72-CFB3-40F6-857C-0929684E7D5D}" destId="{5A002FE9-7838-422F-89A8-D602DE5C9773}" srcOrd="1" destOrd="0" presId="urn:microsoft.com/office/officeart/2005/8/layout/cycle8"/>
    <dgm:cxn modelId="{8F74DE7A-1B56-4607-9BFC-0E52DE291C4E}" type="presOf" srcId="{226368E8-57D2-4D72-9E17-7479C5187ADF}" destId="{65252CAB-2F14-4993-B86E-6F3E787AD367}" srcOrd="0" destOrd="0" presId="urn:microsoft.com/office/officeart/2005/8/layout/cycle8"/>
    <dgm:cxn modelId="{0E0C6E86-5117-49D2-BEAD-4F4C211D4BC5}" srcId="{226368E8-57D2-4D72-9E17-7479C5187ADF}" destId="{4F717C79-AFD5-4008-83CD-F7E822EA0191}" srcOrd="0" destOrd="0" parTransId="{4A4C8475-582E-4B0B-BE21-DE665ED65D0F}" sibTransId="{93B2A246-A2CA-423D-B322-2231A87F4064}"/>
    <dgm:cxn modelId="{00FA08A2-91F7-4719-B78F-B76D039098AB}" type="presOf" srcId="{4F717C79-AFD5-4008-83CD-F7E822EA0191}" destId="{7E3A2DA6-EDD2-410E-BE8A-58FA8ED39784}" srcOrd="0" destOrd="0" presId="urn:microsoft.com/office/officeart/2005/8/layout/cycle8"/>
    <dgm:cxn modelId="{47078DB8-33B8-4E22-A514-1DE2F9886E6B}" type="presOf" srcId="{053A8C72-CFB3-40F6-857C-0929684E7D5D}" destId="{B4DFBDA2-8D43-4D4A-9192-917BDC9DB95A}" srcOrd="0" destOrd="0" presId="urn:microsoft.com/office/officeart/2005/8/layout/cycle8"/>
    <dgm:cxn modelId="{AD5AF5BA-B9DF-4FE0-9370-230CAFE9FFFA}" type="presOf" srcId="{C9461CCE-6915-4A9C-ABCD-B51270E600AA}" destId="{7F8A4CB5-F9D5-4D7B-9793-6FACE39C456E}" srcOrd="0" destOrd="0" presId="urn:microsoft.com/office/officeart/2005/8/layout/cycle8"/>
    <dgm:cxn modelId="{05CFFED0-5D73-4F92-83CD-2087B2B49C52}" srcId="{226368E8-57D2-4D72-9E17-7479C5187ADF}" destId="{053A8C72-CFB3-40F6-857C-0929684E7D5D}" srcOrd="1" destOrd="0" parTransId="{42E7B9E9-6893-4203-AA4A-86BCC789D7CB}" sibTransId="{CC737C91-BC7E-427D-A272-59830C49A64E}"/>
    <dgm:cxn modelId="{B4AA75D4-5778-4E6A-B3DE-EF610D9ADCF4}" type="presOf" srcId="{4F717C79-AFD5-4008-83CD-F7E822EA0191}" destId="{0B91AAEE-B83A-4705-A74C-A9F56929F8D2}" srcOrd="1" destOrd="0" presId="urn:microsoft.com/office/officeart/2005/8/layout/cycle8"/>
    <dgm:cxn modelId="{4306C0D8-97F1-421D-8415-CA1CE30A280E}" srcId="{226368E8-57D2-4D72-9E17-7479C5187ADF}" destId="{C9461CCE-6915-4A9C-ABCD-B51270E600AA}" srcOrd="2" destOrd="0" parTransId="{801410D0-AA3B-418E-BF3F-85E051E10489}" sibTransId="{0DD918DA-7BCE-4CCA-AB7B-A7CF98EDD3A5}"/>
    <dgm:cxn modelId="{356A10A0-A5FF-43F8-995B-416F953F88F2}" type="presParOf" srcId="{65252CAB-2F14-4993-B86E-6F3E787AD367}" destId="{7E3A2DA6-EDD2-410E-BE8A-58FA8ED39784}" srcOrd="0" destOrd="0" presId="urn:microsoft.com/office/officeart/2005/8/layout/cycle8"/>
    <dgm:cxn modelId="{F6458946-85F1-4641-B713-CCBB8248B3F8}" type="presParOf" srcId="{65252CAB-2F14-4993-B86E-6F3E787AD367}" destId="{D9F04512-65BC-4584-8915-F0F5C0DF852B}" srcOrd="1" destOrd="0" presId="urn:microsoft.com/office/officeart/2005/8/layout/cycle8"/>
    <dgm:cxn modelId="{2E8E861B-5C8C-481F-886C-518D1C97AA82}" type="presParOf" srcId="{65252CAB-2F14-4993-B86E-6F3E787AD367}" destId="{45E83922-B1DA-4BCC-9C01-B725D6C63454}" srcOrd="2" destOrd="0" presId="urn:microsoft.com/office/officeart/2005/8/layout/cycle8"/>
    <dgm:cxn modelId="{66629E8B-8369-40B6-8A1A-761209D78245}" type="presParOf" srcId="{65252CAB-2F14-4993-B86E-6F3E787AD367}" destId="{0B91AAEE-B83A-4705-A74C-A9F56929F8D2}" srcOrd="3" destOrd="0" presId="urn:microsoft.com/office/officeart/2005/8/layout/cycle8"/>
    <dgm:cxn modelId="{4F9FD593-B825-482B-9A6B-5D589152D4C2}" type="presParOf" srcId="{65252CAB-2F14-4993-B86E-6F3E787AD367}" destId="{B4DFBDA2-8D43-4D4A-9192-917BDC9DB95A}" srcOrd="4" destOrd="0" presId="urn:microsoft.com/office/officeart/2005/8/layout/cycle8"/>
    <dgm:cxn modelId="{7310606F-292C-4B3F-99D3-B07067CC6ADD}" type="presParOf" srcId="{65252CAB-2F14-4993-B86E-6F3E787AD367}" destId="{BF18DE38-0380-4252-B5CF-BB6294BF01D9}" srcOrd="5" destOrd="0" presId="urn:microsoft.com/office/officeart/2005/8/layout/cycle8"/>
    <dgm:cxn modelId="{54538769-308D-439A-8C5A-AF47DE7D8B03}" type="presParOf" srcId="{65252CAB-2F14-4993-B86E-6F3E787AD367}" destId="{B5D8A04C-B588-4102-B692-F223FDE93BF5}" srcOrd="6" destOrd="0" presId="urn:microsoft.com/office/officeart/2005/8/layout/cycle8"/>
    <dgm:cxn modelId="{CEB3B284-B918-4B24-9DEF-B03888906B5E}" type="presParOf" srcId="{65252CAB-2F14-4993-B86E-6F3E787AD367}" destId="{5A002FE9-7838-422F-89A8-D602DE5C9773}" srcOrd="7" destOrd="0" presId="urn:microsoft.com/office/officeart/2005/8/layout/cycle8"/>
    <dgm:cxn modelId="{6CF7DE42-962D-4A62-82DC-164807BED93D}" type="presParOf" srcId="{65252CAB-2F14-4993-B86E-6F3E787AD367}" destId="{7F8A4CB5-F9D5-4D7B-9793-6FACE39C456E}" srcOrd="8" destOrd="0" presId="urn:microsoft.com/office/officeart/2005/8/layout/cycle8"/>
    <dgm:cxn modelId="{D5399854-6109-482B-B190-B172FF4F6F7F}" type="presParOf" srcId="{65252CAB-2F14-4993-B86E-6F3E787AD367}" destId="{A43F3B25-E203-4F10-9C82-AA005DBD011E}" srcOrd="9" destOrd="0" presId="urn:microsoft.com/office/officeart/2005/8/layout/cycle8"/>
    <dgm:cxn modelId="{827635C9-B8B3-4CE4-880A-634A690269BE}" type="presParOf" srcId="{65252CAB-2F14-4993-B86E-6F3E787AD367}" destId="{EC3FEBCF-B495-4649-8AA4-686A0ADA8AD8}" srcOrd="10" destOrd="0" presId="urn:microsoft.com/office/officeart/2005/8/layout/cycle8"/>
    <dgm:cxn modelId="{7C9D707C-FC71-4539-8754-C92752EA1864}" type="presParOf" srcId="{65252CAB-2F14-4993-B86E-6F3E787AD367}" destId="{61621D8A-3768-4BBF-80E9-C3AE45D3E713}" srcOrd="11" destOrd="0" presId="urn:microsoft.com/office/officeart/2005/8/layout/cycle8"/>
    <dgm:cxn modelId="{8E9ABB94-AB83-4DFB-A732-2574D37317CD}" type="presParOf" srcId="{65252CAB-2F14-4993-B86E-6F3E787AD367}" destId="{AD3D7EB7-329C-4DF8-931A-CCDB1DEE11E1}" srcOrd="12" destOrd="0" presId="urn:microsoft.com/office/officeart/2005/8/layout/cycle8"/>
    <dgm:cxn modelId="{04FBEE65-BB92-4B37-A32B-CA9C8EACFDBE}" type="presParOf" srcId="{65252CAB-2F14-4993-B86E-6F3E787AD367}" destId="{072CD551-FCB9-4EC4-A02F-A7E61BA860BB}" srcOrd="13" destOrd="0" presId="urn:microsoft.com/office/officeart/2005/8/layout/cycle8"/>
    <dgm:cxn modelId="{E9E90346-ED59-4266-97E1-D73EBE1855CB}" type="presParOf" srcId="{65252CAB-2F14-4993-B86E-6F3E787AD367}" destId="{F7C7E8DD-4204-4812-877A-A55A4028610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13E43-F055-4F6F-8AAA-296F4E55DD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C731E81-9769-48BD-AE30-61E817AD7D78}">
      <dgm:prSet/>
      <dgm:spPr/>
      <dgm:t>
        <a:bodyPr/>
        <a:lstStyle/>
        <a:p>
          <a:pPr>
            <a:lnSpc>
              <a:spcPct val="100000"/>
            </a:lnSpc>
          </a:pPr>
          <a:r>
            <a:rPr lang="en-US" b="1"/>
            <a:t>Poor quality-</a:t>
          </a:r>
          <a:r>
            <a:rPr lang="en-US"/>
            <a:t>repairing and enhancing data </a:t>
          </a:r>
          <a:endParaRPr lang="en-US" b="0" dirty="0"/>
        </a:p>
      </dgm:t>
    </dgm:pt>
    <dgm:pt modelId="{5CE91A08-C976-4F60-AE2D-6F009375BC7F}" type="parTrans" cxnId="{3F78F267-B9A2-42F9-8224-8A9C18E628A8}">
      <dgm:prSet/>
      <dgm:spPr/>
      <dgm:t>
        <a:bodyPr/>
        <a:lstStyle/>
        <a:p>
          <a:endParaRPr lang="en-US"/>
        </a:p>
      </dgm:t>
    </dgm:pt>
    <dgm:pt modelId="{3422250E-D976-4E26-8FBE-051C6E838259}" type="sibTrans" cxnId="{3F78F267-B9A2-42F9-8224-8A9C18E628A8}">
      <dgm:prSet/>
      <dgm:spPr/>
      <dgm:t>
        <a:bodyPr/>
        <a:lstStyle/>
        <a:p>
          <a:endParaRPr lang="en-US"/>
        </a:p>
      </dgm:t>
    </dgm:pt>
    <dgm:pt modelId="{42BDB436-A507-41A6-AE8F-25177C8FE693}">
      <dgm:prSet/>
      <dgm:spPr/>
      <dgm:t>
        <a:bodyPr/>
        <a:lstStyle/>
        <a:p>
          <a:pPr>
            <a:lnSpc>
              <a:spcPct val="100000"/>
            </a:lnSpc>
          </a:pPr>
          <a:r>
            <a:rPr lang="en-US" b="1"/>
            <a:t>Privacy issues </a:t>
          </a:r>
          <a:r>
            <a:rPr lang="en-US"/>
            <a:t>–preserve correlations but remove sensitive information</a:t>
          </a:r>
        </a:p>
      </dgm:t>
    </dgm:pt>
    <dgm:pt modelId="{FBB6C41E-7A03-48C0-A5C6-6016A0D82817}" type="parTrans" cxnId="{BC81ECC3-E34D-4011-9F63-BFF39BBB2720}">
      <dgm:prSet/>
      <dgm:spPr/>
      <dgm:t>
        <a:bodyPr/>
        <a:lstStyle/>
        <a:p>
          <a:endParaRPr lang="en-US"/>
        </a:p>
      </dgm:t>
    </dgm:pt>
    <dgm:pt modelId="{4C31884A-9CB6-4FC8-B5E2-D74E9AF70DF7}" type="sibTrans" cxnId="{BC81ECC3-E34D-4011-9F63-BFF39BBB2720}">
      <dgm:prSet/>
      <dgm:spPr/>
      <dgm:t>
        <a:bodyPr/>
        <a:lstStyle/>
        <a:p>
          <a:endParaRPr lang="en-US"/>
        </a:p>
      </dgm:t>
    </dgm:pt>
    <dgm:pt modelId="{577D064C-AAFA-48B6-A7D6-D27A658191F5}">
      <dgm:prSet/>
      <dgm:spPr/>
      <dgm:t>
        <a:bodyPr/>
        <a:lstStyle/>
        <a:p>
          <a:pPr>
            <a:lnSpc>
              <a:spcPct val="100000"/>
            </a:lnSpc>
          </a:pPr>
          <a:r>
            <a:rPr lang="en-US" b="1"/>
            <a:t>Data Imbalance </a:t>
          </a:r>
          <a:r>
            <a:rPr lang="en-US"/>
            <a:t>- learn distribution &amp; supplement using synthetic data</a:t>
          </a:r>
          <a:endParaRPr lang="en-US" dirty="0"/>
        </a:p>
      </dgm:t>
    </dgm:pt>
    <dgm:pt modelId="{F22AF888-0DE1-4F43-A06A-4516BD53AC02}" type="parTrans" cxnId="{209F86FB-BC60-47A8-B2B3-346E809126BB}">
      <dgm:prSet/>
      <dgm:spPr/>
      <dgm:t>
        <a:bodyPr/>
        <a:lstStyle/>
        <a:p>
          <a:endParaRPr lang="en-US"/>
        </a:p>
      </dgm:t>
    </dgm:pt>
    <dgm:pt modelId="{CCF51908-645A-4E61-8163-F86451E010EB}" type="sibTrans" cxnId="{209F86FB-BC60-47A8-B2B3-346E809126BB}">
      <dgm:prSet/>
      <dgm:spPr/>
      <dgm:t>
        <a:bodyPr/>
        <a:lstStyle/>
        <a:p>
          <a:endParaRPr lang="en-US"/>
        </a:p>
      </dgm:t>
    </dgm:pt>
    <dgm:pt modelId="{1BB49BA4-FAA8-4475-8470-15FB92C3C19D}" type="pres">
      <dgm:prSet presAssocID="{6CB13E43-F055-4F6F-8AAA-296F4E55DD9B}" presName="root" presStyleCnt="0">
        <dgm:presLayoutVars>
          <dgm:dir/>
          <dgm:resizeHandles val="exact"/>
        </dgm:presLayoutVars>
      </dgm:prSet>
      <dgm:spPr/>
    </dgm:pt>
    <dgm:pt modelId="{5F49695C-C5A0-49D7-9F0D-2C3E648C0328}" type="pres">
      <dgm:prSet presAssocID="{5C731E81-9769-48BD-AE30-61E817AD7D78}" presName="compNode" presStyleCnt="0"/>
      <dgm:spPr/>
    </dgm:pt>
    <dgm:pt modelId="{12E06D75-63D2-4135-8E21-A549F2ECC4BA}" type="pres">
      <dgm:prSet presAssocID="{5C731E81-9769-48BD-AE30-61E817AD7D78}" presName="bgRect" presStyleLbl="bgShp" presStyleIdx="0" presStyleCnt="3" custLinFactNeighborX="-1030" custLinFactNeighborY="5728"/>
      <dgm:spPr/>
    </dgm:pt>
    <dgm:pt modelId="{4450FD54-A7D0-4098-9A5A-CD2E8469DB63}" type="pres">
      <dgm:prSet presAssocID="{5C731E81-9769-48BD-AE30-61E817AD7D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Question Mark with solid fill"/>
        </a:ext>
      </dgm:extLst>
    </dgm:pt>
    <dgm:pt modelId="{FB9F6B61-E989-45CD-B61A-CFA325A3C350}" type="pres">
      <dgm:prSet presAssocID="{5C731E81-9769-48BD-AE30-61E817AD7D78}" presName="spaceRect" presStyleCnt="0"/>
      <dgm:spPr/>
    </dgm:pt>
    <dgm:pt modelId="{C58E2C9C-F8E9-4601-BBEA-59DE4E499D0E}" type="pres">
      <dgm:prSet presAssocID="{5C731E81-9769-48BD-AE30-61E817AD7D78}" presName="parTx" presStyleLbl="revTx" presStyleIdx="0" presStyleCnt="3">
        <dgm:presLayoutVars>
          <dgm:chMax val="0"/>
          <dgm:chPref val="0"/>
        </dgm:presLayoutVars>
      </dgm:prSet>
      <dgm:spPr/>
    </dgm:pt>
    <dgm:pt modelId="{C83FBAA0-08F4-4B1D-A50A-996CB892D8FD}" type="pres">
      <dgm:prSet presAssocID="{3422250E-D976-4E26-8FBE-051C6E838259}" presName="sibTrans" presStyleCnt="0"/>
      <dgm:spPr/>
    </dgm:pt>
    <dgm:pt modelId="{5D37954C-F67C-4E5B-B6AC-8D7312AD5FDD}" type="pres">
      <dgm:prSet presAssocID="{42BDB436-A507-41A6-AE8F-25177C8FE693}" presName="compNode" presStyleCnt="0"/>
      <dgm:spPr/>
    </dgm:pt>
    <dgm:pt modelId="{4AEDC46D-72E5-4FE2-974E-0D8A74DE544C}" type="pres">
      <dgm:prSet presAssocID="{42BDB436-A507-41A6-AE8F-25177C8FE693}" presName="bgRect" presStyleLbl="bgShp" presStyleIdx="1" presStyleCnt="3"/>
      <dgm:spPr/>
    </dgm:pt>
    <dgm:pt modelId="{C61E92DE-DB1A-454C-BFDD-926CFE542566}" type="pres">
      <dgm:prSet presAssocID="{42BDB436-A507-41A6-AE8F-25177C8FE6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ock with solid fill"/>
        </a:ext>
      </dgm:extLst>
    </dgm:pt>
    <dgm:pt modelId="{B2A2FF20-46F4-4606-B033-293114B8FAB4}" type="pres">
      <dgm:prSet presAssocID="{42BDB436-A507-41A6-AE8F-25177C8FE693}" presName="spaceRect" presStyleCnt="0"/>
      <dgm:spPr/>
    </dgm:pt>
    <dgm:pt modelId="{C6397B12-1CF2-4FCD-81C4-09C031DBBEA5}" type="pres">
      <dgm:prSet presAssocID="{42BDB436-A507-41A6-AE8F-25177C8FE693}" presName="parTx" presStyleLbl="revTx" presStyleIdx="1" presStyleCnt="3">
        <dgm:presLayoutVars>
          <dgm:chMax val="0"/>
          <dgm:chPref val="0"/>
        </dgm:presLayoutVars>
      </dgm:prSet>
      <dgm:spPr/>
    </dgm:pt>
    <dgm:pt modelId="{F519FBF3-D945-4468-8C78-2F8325EE996F}" type="pres">
      <dgm:prSet presAssocID="{4C31884A-9CB6-4FC8-B5E2-D74E9AF70DF7}" presName="sibTrans" presStyleCnt="0"/>
      <dgm:spPr/>
    </dgm:pt>
    <dgm:pt modelId="{66724198-2D7A-4158-A7D0-090608BE8D2C}" type="pres">
      <dgm:prSet presAssocID="{577D064C-AAFA-48B6-A7D6-D27A658191F5}" presName="compNode" presStyleCnt="0"/>
      <dgm:spPr/>
    </dgm:pt>
    <dgm:pt modelId="{BECDBD2D-5264-4DE5-BDEE-18F3456F6CEC}" type="pres">
      <dgm:prSet presAssocID="{577D064C-AAFA-48B6-A7D6-D27A658191F5}" presName="bgRect" presStyleLbl="bgShp" presStyleIdx="2" presStyleCnt="3"/>
      <dgm:spPr/>
    </dgm:pt>
    <dgm:pt modelId="{D9E4F45E-349C-4AA4-920B-5F690C3F5721}" type="pres">
      <dgm:prSet presAssocID="{577D064C-AAFA-48B6-A7D6-D27A658191F5}" presName="iconRect" presStyleLbl="node1" presStyleIdx="2" presStyleCnt="3" custLinFactNeighborY="51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chart with solid fill"/>
        </a:ext>
      </dgm:extLst>
    </dgm:pt>
    <dgm:pt modelId="{C5767302-448B-4336-845C-89D7C8104E88}" type="pres">
      <dgm:prSet presAssocID="{577D064C-AAFA-48B6-A7D6-D27A658191F5}" presName="spaceRect" presStyleCnt="0"/>
      <dgm:spPr/>
    </dgm:pt>
    <dgm:pt modelId="{DA4358CE-DE86-4944-A808-3FF4DD885C58}" type="pres">
      <dgm:prSet presAssocID="{577D064C-AAFA-48B6-A7D6-D27A658191F5}" presName="parTx" presStyleLbl="revTx" presStyleIdx="2" presStyleCnt="3">
        <dgm:presLayoutVars>
          <dgm:chMax val="0"/>
          <dgm:chPref val="0"/>
        </dgm:presLayoutVars>
      </dgm:prSet>
      <dgm:spPr/>
    </dgm:pt>
  </dgm:ptLst>
  <dgm:cxnLst>
    <dgm:cxn modelId="{26FD432F-0D43-4D03-9DF0-329F50EC2C13}" type="presOf" srcId="{6CB13E43-F055-4F6F-8AAA-296F4E55DD9B}" destId="{1BB49BA4-FAA8-4475-8470-15FB92C3C19D}" srcOrd="0" destOrd="0" presId="urn:microsoft.com/office/officeart/2018/2/layout/IconVerticalSolidList"/>
    <dgm:cxn modelId="{3F78F267-B9A2-42F9-8224-8A9C18E628A8}" srcId="{6CB13E43-F055-4F6F-8AAA-296F4E55DD9B}" destId="{5C731E81-9769-48BD-AE30-61E817AD7D78}" srcOrd="0" destOrd="0" parTransId="{5CE91A08-C976-4F60-AE2D-6F009375BC7F}" sibTransId="{3422250E-D976-4E26-8FBE-051C6E838259}"/>
    <dgm:cxn modelId="{C2491075-327F-4F84-BDE9-3AF09198BDC3}" type="presOf" srcId="{5C731E81-9769-48BD-AE30-61E817AD7D78}" destId="{C58E2C9C-F8E9-4601-BBEA-59DE4E499D0E}" srcOrd="0" destOrd="0" presId="urn:microsoft.com/office/officeart/2018/2/layout/IconVerticalSolidList"/>
    <dgm:cxn modelId="{F908237A-E7D1-4497-857B-B51722A1E369}" type="presOf" srcId="{42BDB436-A507-41A6-AE8F-25177C8FE693}" destId="{C6397B12-1CF2-4FCD-81C4-09C031DBBEA5}" srcOrd="0" destOrd="0" presId="urn:microsoft.com/office/officeart/2018/2/layout/IconVerticalSolidList"/>
    <dgm:cxn modelId="{9C0A44C0-7925-4C4C-A190-84DBE478222C}" type="presOf" srcId="{577D064C-AAFA-48B6-A7D6-D27A658191F5}" destId="{DA4358CE-DE86-4944-A808-3FF4DD885C58}" srcOrd="0" destOrd="0" presId="urn:microsoft.com/office/officeart/2018/2/layout/IconVerticalSolidList"/>
    <dgm:cxn modelId="{BC81ECC3-E34D-4011-9F63-BFF39BBB2720}" srcId="{6CB13E43-F055-4F6F-8AAA-296F4E55DD9B}" destId="{42BDB436-A507-41A6-AE8F-25177C8FE693}" srcOrd="1" destOrd="0" parTransId="{FBB6C41E-7A03-48C0-A5C6-6016A0D82817}" sibTransId="{4C31884A-9CB6-4FC8-B5E2-D74E9AF70DF7}"/>
    <dgm:cxn modelId="{209F86FB-BC60-47A8-B2B3-346E809126BB}" srcId="{6CB13E43-F055-4F6F-8AAA-296F4E55DD9B}" destId="{577D064C-AAFA-48B6-A7D6-D27A658191F5}" srcOrd="2" destOrd="0" parTransId="{F22AF888-0DE1-4F43-A06A-4516BD53AC02}" sibTransId="{CCF51908-645A-4E61-8163-F86451E010EB}"/>
    <dgm:cxn modelId="{A6B17B96-E3D9-4FB0-998E-94B95F5F52CA}" type="presParOf" srcId="{1BB49BA4-FAA8-4475-8470-15FB92C3C19D}" destId="{5F49695C-C5A0-49D7-9F0D-2C3E648C0328}" srcOrd="0" destOrd="0" presId="urn:microsoft.com/office/officeart/2018/2/layout/IconVerticalSolidList"/>
    <dgm:cxn modelId="{BCD6636F-74A0-4CDC-95A4-2EEC3B9FD0CC}" type="presParOf" srcId="{5F49695C-C5A0-49D7-9F0D-2C3E648C0328}" destId="{12E06D75-63D2-4135-8E21-A549F2ECC4BA}" srcOrd="0" destOrd="0" presId="urn:microsoft.com/office/officeart/2018/2/layout/IconVerticalSolidList"/>
    <dgm:cxn modelId="{1FC6F372-80C3-47F6-8D38-7AFAFF1BE955}" type="presParOf" srcId="{5F49695C-C5A0-49D7-9F0D-2C3E648C0328}" destId="{4450FD54-A7D0-4098-9A5A-CD2E8469DB63}" srcOrd="1" destOrd="0" presId="urn:microsoft.com/office/officeart/2018/2/layout/IconVerticalSolidList"/>
    <dgm:cxn modelId="{117C34B2-A910-4E54-B6EC-DFF26CD012D2}" type="presParOf" srcId="{5F49695C-C5A0-49D7-9F0D-2C3E648C0328}" destId="{FB9F6B61-E989-45CD-B61A-CFA325A3C350}" srcOrd="2" destOrd="0" presId="urn:microsoft.com/office/officeart/2018/2/layout/IconVerticalSolidList"/>
    <dgm:cxn modelId="{8E971500-CE6F-4E2E-848C-788A05702662}" type="presParOf" srcId="{5F49695C-C5A0-49D7-9F0D-2C3E648C0328}" destId="{C58E2C9C-F8E9-4601-BBEA-59DE4E499D0E}" srcOrd="3" destOrd="0" presId="urn:microsoft.com/office/officeart/2018/2/layout/IconVerticalSolidList"/>
    <dgm:cxn modelId="{0D5D8608-384A-4FDE-AA70-15034A482FEF}" type="presParOf" srcId="{1BB49BA4-FAA8-4475-8470-15FB92C3C19D}" destId="{C83FBAA0-08F4-4B1D-A50A-996CB892D8FD}" srcOrd="1" destOrd="0" presId="urn:microsoft.com/office/officeart/2018/2/layout/IconVerticalSolidList"/>
    <dgm:cxn modelId="{9DF43C6E-2F7B-49BF-B120-38C94B1A4CC9}" type="presParOf" srcId="{1BB49BA4-FAA8-4475-8470-15FB92C3C19D}" destId="{5D37954C-F67C-4E5B-B6AC-8D7312AD5FDD}" srcOrd="2" destOrd="0" presId="urn:microsoft.com/office/officeart/2018/2/layout/IconVerticalSolidList"/>
    <dgm:cxn modelId="{FFD24DE7-C49F-4059-96E9-7D7089B5B59F}" type="presParOf" srcId="{5D37954C-F67C-4E5B-B6AC-8D7312AD5FDD}" destId="{4AEDC46D-72E5-4FE2-974E-0D8A74DE544C}" srcOrd="0" destOrd="0" presId="urn:microsoft.com/office/officeart/2018/2/layout/IconVerticalSolidList"/>
    <dgm:cxn modelId="{6FBA917F-6796-4060-9193-753ECD16A34F}" type="presParOf" srcId="{5D37954C-F67C-4E5B-B6AC-8D7312AD5FDD}" destId="{C61E92DE-DB1A-454C-BFDD-926CFE542566}" srcOrd="1" destOrd="0" presId="urn:microsoft.com/office/officeart/2018/2/layout/IconVerticalSolidList"/>
    <dgm:cxn modelId="{B2C99DF2-2A89-4AEC-80F6-F70761279D30}" type="presParOf" srcId="{5D37954C-F67C-4E5B-B6AC-8D7312AD5FDD}" destId="{B2A2FF20-46F4-4606-B033-293114B8FAB4}" srcOrd="2" destOrd="0" presId="urn:microsoft.com/office/officeart/2018/2/layout/IconVerticalSolidList"/>
    <dgm:cxn modelId="{C05D2B56-9530-4994-B3DA-43BAD241C338}" type="presParOf" srcId="{5D37954C-F67C-4E5B-B6AC-8D7312AD5FDD}" destId="{C6397B12-1CF2-4FCD-81C4-09C031DBBEA5}" srcOrd="3" destOrd="0" presId="urn:microsoft.com/office/officeart/2018/2/layout/IconVerticalSolidList"/>
    <dgm:cxn modelId="{53235612-DF7F-47B0-9CAF-985BE263903A}" type="presParOf" srcId="{1BB49BA4-FAA8-4475-8470-15FB92C3C19D}" destId="{F519FBF3-D945-4468-8C78-2F8325EE996F}" srcOrd="3" destOrd="0" presId="urn:microsoft.com/office/officeart/2018/2/layout/IconVerticalSolidList"/>
    <dgm:cxn modelId="{8BB2A31F-C486-4388-B0AA-F2ABEAC7A1B4}" type="presParOf" srcId="{1BB49BA4-FAA8-4475-8470-15FB92C3C19D}" destId="{66724198-2D7A-4158-A7D0-090608BE8D2C}" srcOrd="4" destOrd="0" presId="urn:microsoft.com/office/officeart/2018/2/layout/IconVerticalSolidList"/>
    <dgm:cxn modelId="{8D38377D-60D4-4BAF-BE80-3C775F7DACA1}" type="presParOf" srcId="{66724198-2D7A-4158-A7D0-090608BE8D2C}" destId="{BECDBD2D-5264-4DE5-BDEE-18F3456F6CEC}" srcOrd="0" destOrd="0" presId="urn:microsoft.com/office/officeart/2018/2/layout/IconVerticalSolidList"/>
    <dgm:cxn modelId="{E0C550E2-F907-4E43-950D-78D161E346F6}" type="presParOf" srcId="{66724198-2D7A-4158-A7D0-090608BE8D2C}" destId="{D9E4F45E-349C-4AA4-920B-5F690C3F5721}" srcOrd="1" destOrd="0" presId="urn:microsoft.com/office/officeart/2018/2/layout/IconVerticalSolidList"/>
    <dgm:cxn modelId="{7BCC3CB0-606A-4C3E-9A68-345B773E4453}" type="presParOf" srcId="{66724198-2D7A-4158-A7D0-090608BE8D2C}" destId="{C5767302-448B-4336-845C-89D7C8104E88}" srcOrd="2" destOrd="0" presId="urn:microsoft.com/office/officeart/2018/2/layout/IconVerticalSolidList"/>
    <dgm:cxn modelId="{A1681737-7A5F-4CEE-81E5-A655B1AF1F4D}" type="presParOf" srcId="{66724198-2D7A-4158-A7D0-090608BE8D2C}" destId="{DA4358CE-DE86-4944-A808-3FF4DD885C5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006182-DEDC-4C86-83F8-C74131716E0D}"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4F49C247-FB90-48BC-9005-5EE2F9917C6B}">
      <dgm:prSet/>
      <dgm:spPr/>
      <dgm:t>
        <a:bodyPr/>
        <a:lstStyle/>
        <a:p>
          <a:r>
            <a:rPr lang="en-US" b="1" dirty="0"/>
            <a:t>Mixed data types</a:t>
          </a:r>
        </a:p>
      </dgm:t>
    </dgm:pt>
    <dgm:pt modelId="{2D620D96-6ACA-420C-988D-5990E8D07292}" type="parTrans" cxnId="{78E02259-7558-4138-B74F-9D59682B1BF8}">
      <dgm:prSet/>
      <dgm:spPr/>
      <dgm:t>
        <a:bodyPr/>
        <a:lstStyle/>
        <a:p>
          <a:endParaRPr lang="en-US"/>
        </a:p>
      </dgm:t>
    </dgm:pt>
    <dgm:pt modelId="{8199A652-39EA-4567-92CF-A85EEE423805}" type="sibTrans" cxnId="{78E02259-7558-4138-B74F-9D59682B1BF8}">
      <dgm:prSet phldrT="1"/>
      <dgm:spPr/>
      <dgm:t>
        <a:bodyPr/>
        <a:lstStyle/>
        <a:p>
          <a:endParaRPr lang="en-US"/>
        </a:p>
      </dgm:t>
    </dgm:pt>
    <dgm:pt modelId="{7535A703-5F04-4176-8345-AEE5CCE2F396}">
      <dgm:prSet/>
      <dgm:spPr/>
      <dgm:t>
        <a:bodyPr/>
        <a:lstStyle/>
        <a:p>
          <a:r>
            <a:rPr lang="en-US" dirty="0"/>
            <a:t>Categorical, Numerical, Ordinal</a:t>
          </a:r>
        </a:p>
      </dgm:t>
    </dgm:pt>
    <dgm:pt modelId="{D37D74A8-5663-461F-AEDB-C680464E604F}" type="parTrans" cxnId="{8BDCD794-47C3-4F4F-8C3B-2161BF316514}">
      <dgm:prSet/>
      <dgm:spPr/>
      <dgm:t>
        <a:bodyPr/>
        <a:lstStyle/>
        <a:p>
          <a:endParaRPr lang="en-US"/>
        </a:p>
      </dgm:t>
    </dgm:pt>
    <dgm:pt modelId="{1661737F-44F7-40CB-ADDD-000DC66B2087}" type="sibTrans" cxnId="{8BDCD794-47C3-4F4F-8C3B-2161BF316514}">
      <dgm:prSet/>
      <dgm:spPr/>
      <dgm:t>
        <a:bodyPr/>
        <a:lstStyle/>
        <a:p>
          <a:endParaRPr lang="en-US"/>
        </a:p>
      </dgm:t>
    </dgm:pt>
    <dgm:pt modelId="{A91576A0-BD0C-4FF0-9771-8163C19D77D3}">
      <dgm:prSet/>
      <dgm:spPr>
        <a:ln>
          <a:noFill/>
        </a:ln>
      </dgm:spPr>
      <dgm:t>
        <a:bodyPr/>
        <a:lstStyle/>
        <a:p>
          <a:r>
            <a:rPr lang="en-US" b="1" dirty="0">
              <a:solidFill>
                <a:schemeClr val="bg1">
                  <a:lumMod val="75000"/>
                </a:schemeClr>
              </a:solidFill>
            </a:rPr>
            <a:t>Complicated co-relations</a:t>
          </a:r>
        </a:p>
      </dgm:t>
    </dgm:pt>
    <dgm:pt modelId="{9CB7CA7E-613A-43A1-8296-166A55111760}" type="parTrans" cxnId="{E4C8464A-85EA-495C-A794-182CB377C5AC}">
      <dgm:prSet/>
      <dgm:spPr/>
      <dgm:t>
        <a:bodyPr/>
        <a:lstStyle/>
        <a:p>
          <a:endParaRPr lang="en-US"/>
        </a:p>
      </dgm:t>
    </dgm:pt>
    <dgm:pt modelId="{EF02A460-2188-4D6C-BFE5-968A5A5AC253}" type="sibTrans" cxnId="{E4C8464A-85EA-495C-A794-182CB377C5AC}">
      <dgm:prSet phldrT="2"/>
      <dgm:spPr/>
      <dgm:t>
        <a:bodyPr/>
        <a:lstStyle/>
        <a:p>
          <a:endParaRPr lang="en-US"/>
        </a:p>
      </dgm:t>
    </dgm:pt>
    <dgm:pt modelId="{FCEC5836-93D2-4E0B-8DC3-04D052169284}">
      <dgm:prSet/>
      <dgm:spPr>
        <a:ln>
          <a:noFill/>
        </a:ln>
      </dgm:spPr>
      <dgm:t>
        <a:bodyPr/>
        <a:lstStyle/>
        <a:p>
          <a:pPr rtl="0"/>
          <a:r>
            <a:rPr lang="en-US" dirty="0">
              <a:solidFill>
                <a:schemeClr val="bg1">
                  <a:lumMod val="75000"/>
                </a:schemeClr>
              </a:solidFill>
            </a:rPr>
            <a:t>State = </a:t>
          </a:r>
          <a:r>
            <a:rPr lang="en-US" dirty="0">
              <a:solidFill>
                <a:schemeClr val="bg1">
                  <a:lumMod val="75000"/>
                </a:schemeClr>
              </a:solidFill>
              <a:latin typeface="Adobe Clean"/>
            </a:rPr>
            <a:t>Goa</a:t>
          </a:r>
          <a:br>
            <a:rPr lang="en-US" dirty="0">
              <a:solidFill>
                <a:schemeClr val="bg1">
                  <a:lumMod val="75000"/>
                </a:schemeClr>
              </a:solidFill>
              <a:latin typeface="Adobe Clean"/>
            </a:rPr>
          </a:br>
          <a:r>
            <a:rPr lang="en-US" dirty="0">
              <a:solidFill>
                <a:schemeClr val="bg1">
                  <a:lumMod val="75000"/>
                </a:schemeClr>
              </a:solidFill>
              <a:latin typeface="Adobe Clean"/>
            </a:rPr>
            <a:t>Country </a:t>
          </a:r>
          <a:r>
            <a:rPr lang="en-US" dirty="0">
              <a:solidFill>
                <a:schemeClr val="bg1">
                  <a:lumMod val="75000"/>
                </a:schemeClr>
              </a:solidFill>
            </a:rPr>
            <a:t>= U.S.A.</a:t>
          </a:r>
          <a:br>
            <a:rPr lang="en-US" dirty="0">
              <a:solidFill>
                <a:schemeClr val="bg1">
                  <a:lumMod val="75000"/>
                </a:schemeClr>
              </a:solidFill>
              <a:latin typeface="Adobe Clean"/>
            </a:rPr>
          </a:br>
          <a:r>
            <a:rPr lang="en-US" dirty="0">
              <a:solidFill>
                <a:schemeClr val="bg1">
                  <a:lumMod val="75000"/>
                </a:schemeClr>
              </a:solidFill>
              <a:latin typeface="Adobe Clean"/>
            </a:rPr>
            <a:t>Country = </a:t>
          </a:r>
          <a:r>
            <a:rPr lang="en-US" dirty="0">
              <a:solidFill>
                <a:schemeClr val="bg1">
                  <a:lumMod val="75000"/>
                </a:schemeClr>
              </a:solidFill>
            </a:rPr>
            <a:t>India</a:t>
          </a:r>
          <a:endParaRPr lang="en-US" dirty="0">
            <a:solidFill>
              <a:schemeClr val="bg1">
                <a:lumMod val="75000"/>
              </a:schemeClr>
            </a:solidFill>
            <a:latin typeface="Adobe Clean"/>
          </a:endParaRPr>
        </a:p>
      </dgm:t>
    </dgm:pt>
    <dgm:pt modelId="{13987368-44AB-4E8F-BE28-0C5250C1864B}" type="parTrans" cxnId="{005538D0-4BEC-4B2F-99B5-7D7EF1263375}">
      <dgm:prSet/>
      <dgm:spPr>
        <a:ln>
          <a:solidFill>
            <a:schemeClr val="bg1">
              <a:lumMod val="85000"/>
            </a:schemeClr>
          </a:solidFill>
        </a:ln>
      </dgm:spPr>
      <dgm:t>
        <a:bodyPr/>
        <a:lstStyle/>
        <a:p>
          <a:endParaRPr lang="en-CA"/>
        </a:p>
      </dgm:t>
    </dgm:pt>
    <dgm:pt modelId="{17B108FC-ACF0-4766-9FF3-D4DC04684E75}" type="sibTrans" cxnId="{005538D0-4BEC-4B2F-99B5-7D7EF1263375}">
      <dgm:prSet/>
      <dgm:spPr/>
      <dgm:t>
        <a:bodyPr/>
        <a:lstStyle/>
        <a:p>
          <a:endParaRPr lang="en-CA"/>
        </a:p>
      </dgm:t>
    </dgm:pt>
    <dgm:pt modelId="{79741A7F-2324-49E5-99A7-9A40A8C7E0B6}">
      <dgm:prSet/>
      <dgm:spPr>
        <a:blipFill rotWithShape="0">
          <a:blip xmlns:r="http://schemas.openxmlformats.org/officeDocument/2006/relationships" r:embed="rId1"/>
          <a:srcRect/>
          <a:stretch>
            <a:fillRect l="-18000" r="-18000"/>
          </a:stretch>
        </a:blipFill>
        <a:ln>
          <a:noFill/>
        </a:ln>
      </dgm:spPr>
      <dgm:t>
        <a:bodyPr/>
        <a:lstStyle/>
        <a:p>
          <a:r>
            <a:rPr lang="en-US" b="1"/>
            <a:t>`</a:t>
          </a:r>
        </a:p>
      </dgm:t>
    </dgm:pt>
    <dgm:pt modelId="{91B1CEF5-84CE-40E4-B732-EBD85671160A}" type="sibTrans" cxnId="{136F3D26-165F-42EF-B004-82A37CE93461}">
      <dgm:prSet/>
      <dgm:spPr/>
      <dgm:t>
        <a:bodyPr/>
        <a:lstStyle/>
        <a:p>
          <a:endParaRPr lang="en-CA"/>
        </a:p>
      </dgm:t>
    </dgm:pt>
    <dgm:pt modelId="{93DF82DA-B800-40C5-B0EA-03B71D08B4B9}" type="parTrans" cxnId="{136F3D26-165F-42EF-B004-82A37CE93461}">
      <dgm:prSet/>
      <dgm:spPr>
        <a:ln>
          <a:solidFill>
            <a:schemeClr val="bg1">
              <a:lumMod val="85000"/>
            </a:schemeClr>
          </a:solidFill>
        </a:ln>
      </dgm:spPr>
      <dgm:t>
        <a:bodyPr/>
        <a:lstStyle/>
        <a:p>
          <a:endParaRPr lang="en-CA"/>
        </a:p>
      </dgm:t>
    </dgm:pt>
    <dgm:pt modelId="{3064F39F-8857-478E-85A6-E57EADF07E0F}">
      <dgm:prSet phldr="0"/>
      <dgm:spPr>
        <a:ln>
          <a:solidFill>
            <a:schemeClr val="bg1">
              <a:lumMod val="95000"/>
            </a:schemeClr>
          </a:solidFill>
        </a:ln>
      </dgm:spPr>
      <dgm:t>
        <a:bodyPr/>
        <a:lstStyle/>
        <a:p>
          <a:r>
            <a:rPr lang="en-US" b="1" dirty="0">
              <a:solidFill>
                <a:schemeClr val="bg1">
                  <a:lumMod val="75000"/>
                </a:schemeClr>
              </a:solidFill>
              <a:latin typeface="Adobe Clean"/>
            </a:rPr>
            <a:t>Missing values</a:t>
          </a:r>
        </a:p>
      </dgm:t>
    </dgm:pt>
    <dgm:pt modelId="{437877D4-1C26-4342-A4BA-D040A8B93ED3}" type="sibTrans" cxnId="{8D56AC30-021F-4CCD-A530-10086E861787}">
      <dgm:prSet/>
      <dgm:spPr/>
      <dgm:t>
        <a:bodyPr/>
        <a:lstStyle/>
        <a:p>
          <a:endParaRPr lang="en-CA"/>
        </a:p>
      </dgm:t>
    </dgm:pt>
    <dgm:pt modelId="{B49E81BB-C6E4-4DEB-865A-5AD211DBC6B3}" type="parTrans" cxnId="{8D56AC30-021F-4CCD-A530-10086E861787}">
      <dgm:prSet/>
      <dgm:spPr/>
      <dgm:t>
        <a:bodyPr/>
        <a:lstStyle/>
        <a:p>
          <a:endParaRPr lang="en-CA"/>
        </a:p>
      </dgm:t>
    </dgm:pt>
    <dgm:pt modelId="{8CCE5EE0-D6A3-429F-A59D-F32C4B45A1F3}" type="pres">
      <dgm:prSet presAssocID="{02006182-DEDC-4C86-83F8-C74131716E0D}" presName="hierChild1" presStyleCnt="0">
        <dgm:presLayoutVars>
          <dgm:chPref val="1"/>
          <dgm:dir/>
          <dgm:animOne val="branch"/>
          <dgm:animLvl val="lvl"/>
          <dgm:resizeHandles/>
        </dgm:presLayoutVars>
      </dgm:prSet>
      <dgm:spPr/>
    </dgm:pt>
    <dgm:pt modelId="{8B4153A7-5573-4357-BA4F-F65921FA04F6}" type="pres">
      <dgm:prSet presAssocID="{4F49C247-FB90-48BC-9005-5EE2F9917C6B}" presName="hierRoot1" presStyleCnt="0"/>
      <dgm:spPr/>
    </dgm:pt>
    <dgm:pt modelId="{60CE39F8-1471-404B-A770-9CB8BB84D4C1}" type="pres">
      <dgm:prSet presAssocID="{4F49C247-FB90-48BC-9005-5EE2F9917C6B}" presName="composite" presStyleCnt="0"/>
      <dgm:spPr/>
    </dgm:pt>
    <dgm:pt modelId="{349BFAF2-5ACF-440C-9E64-C88F057B6E62}" type="pres">
      <dgm:prSet presAssocID="{4F49C247-FB90-48BC-9005-5EE2F9917C6B}" presName="background" presStyleLbl="node0" presStyleIdx="0" presStyleCnt="3"/>
      <dgm:spPr>
        <a:solidFill>
          <a:srgbClr val="7030A0"/>
        </a:solidFill>
      </dgm:spPr>
    </dgm:pt>
    <dgm:pt modelId="{1C1E9627-6117-4647-9EDF-0308ADFE2453}" type="pres">
      <dgm:prSet presAssocID="{4F49C247-FB90-48BC-9005-5EE2F9917C6B}" presName="text" presStyleLbl="fgAcc0" presStyleIdx="0" presStyleCnt="3" custLinFactNeighborY="-3279">
        <dgm:presLayoutVars>
          <dgm:chPref val="3"/>
        </dgm:presLayoutVars>
      </dgm:prSet>
      <dgm:spPr/>
    </dgm:pt>
    <dgm:pt modelId="{8823F9CA-6FFB-42F7-9A43-543643E6034D}" type="pres">
      <dgm:prSet presAssocID="{4F49C247-FB90-48BC-9005-5EE2F9917C6B}" presName="hierChild2" presStyleCnt="0"/>
      <dgm:spPr/>
    </dgm:pt>
    <dgm:pt modelId="{7FC254D3-B7E3-4F8F-9599-442C2A5205A4}" type="pres">
      <dgm:prSet presAssocID="{D37D74A8-5663-461F-AEDB-C680464E604F}" presName="Name10" presStyleLbl="parChTrans1D2" presStyleIdx="0" presStyleCnt="3"/>
      <dgm:spPr/>
    </dgm:pt>
    <dgm:pt modelId="{79C83957-B3A4-422E-8FBF-17FB242357C3}" type="pres">
      <dgm:prSet presAssocID="{7535A703-5F04-4176-8345-AEE5CCE2F396}" presName="hierRoot2" presStyleCnt="0"/>
      <dgm:spPr/>
    </dgm:pt>
    <dgm:pt modelId="{F41E81F1-8A49-4371-87C7-7FA07EA46250}" type="pres">
      <dgm:prSet presAssocID="{7535A703-5F04-4176-8345-AEE5CCE2F396}" presName="composite2" presStyleCnt="0"/>
      <dgm:spPr/>
    </dgm:pt>
    <dgm:pt modelId="{7203B60A-9A8A-4847-B053-C8F73BD361AB}" type="pres">
      <dgm:prSet presAssocID="{7535A703-5F04-4176-8345-AEE5CCE2F396}" presName="background2" presStyleLbl="node2" presStyleIdx="0" presStyleCnt="3"/>
      <dgm:spPr>
        <a:solidFill>
          <a:srgbClr val="7030A0"/>
        </a:solidFill>
      </dgm:spPr>
    </dgm:pt>
    <dgm:pt modelId="{2BC4E28A-3369-4F8F-B2FC-0C7670838419}" type="pres">
      <dgm:prSet presAssocID="{7535A703-5F04-4176-8345-AEE5CCE2F396}" presName="text2" presStyleLbl="fgAcc2" presStyleIdx="0" presStyleCnt="3" custLinFactNeighborY="-4119">
        <dgm:presLayoutVars>
          <dgm:chPref val="3"/>
        </dgm:presLayoutVars>
      </dgm:prSet>
      <dgm:spPr/>
    </dgm:pt>
    <dgm:pt modelId="{29BDF47B-A9C3-492B-A673-C6A0501BA2A6}" type="pres">
      <dgm:prSet presAssocID="{7535A703-5F04-4176-8345-AEE5CCE2F396}" presName="hierChild3" presStyleCnt="0"/>
      <dgm:spPr/>
    </dgm:pt>
    <dgm:pt modelId="{9C11A3BC-5E18-49F4-BC82-22ED3B0AB3F5}" type="pres">
      <dgm:prSet presAssocID="{A91576A0-BD0C-4FF0-9771-8163C19D77D3}" presName="hierRoot1" presStyleCnt="0"/>
      <dgm:spPr/>
    </dgm:pt>
    <dgm:pt modelId="{7D60A072-1FA7-4B8A-B112-87C8935727DB}" type="pres">
      <dgm:prSet presAssocID="{A91576A0-BD0C-4FF0-9771-8163C19D77D3}" presName="composite" presStyleCnt="0"/>
      <dgm:spPr/>
    </dgm:pt>
    <dgm:pt modelId="{C44FCBDE-097A-460C-9C06-9A68992FD57E}" type="pres">
      <dgm:prSet presAssocID="{A91576A0-BD0C-4FF0-9771-8163C19D77D3}" presName="background" presStyleLbl="node0" presStyleIdx="1" presStyleCnt="3"/>
      <dgm:spPr>
        <a:solidFill>
          <a:schemeClr val="bg1">
            <a:lumMod val="95000"/>
          </a:schemeClr>
        </a:solidFill>
      </dgm:spPr>
    </dgm:pt>
    <dgm:pt modelId="{8DB44DDB-99D5-4EC8-8DA1-5F40251F6CC7}" type="pres">
      <dgm:prSet presAssocID="{A91576A0-BD0C-4FF0-9771-8163C19D77D3}" presName="text" presStyleLbl="fgAcc0" presStyleIdx="1" presStyleCnt="3" custLinFactNeighborX="-2439" custLinFactNeighborY="-3076">
        <dgm:presLayoutVars>
          <dgm:chPref val="3"/>
        </dgm:presLayoutVars>
      </dgm:prSet>
      <dgm:spPr/>
    </dgm:pt>
    <dgm:pt modelId="{F9E5F976-9861-461A-AB0B-B7CE36C92AD4}" type="pres">
      <dgm:prSet presAssocID="{A91576A0-BD0C-4FF0-9771-8163C19D77D3}" presName="hierChild2" presStyleCnt="0"/>
      <dgm:spPr/>
    </dgm:pt>
    <dgm:pt modelId="{49AA9698-54A3-4429-BE1A-5B1A765404B1}" type="pres">
      <dgm:prSet presAssocID="{13987368-44AB-4E8F-BE28-0C5250C1864B}" presName="Name10" presStyleLbl="parChTrans1D2" presStyleIdx="1" presStyleCnt="3"/>
      <dgm:spPr/>
    </dgm:pt>
    <dgm:pt modelId="{ABABDA65-0E25-4306-B647-8D4B489A3486}" type="pres">
      <dgm:prSet presAssocID="{FCEC5836-93D2-4E0B-8DC3-04D052169284}" presName="hierRoot2" presStyleCnt="0"/>
      <dgm:spPr/>
    </dgm:pt>
    <dgm:pt modelId="{3CAD019C-620F-4B43-8D6F-DC43D3523020}" type="pres">
      <dgm:prSet presAssocID="{FCEC5836-93D2-4E0B-8DC3-04D052169284}" presName="composite2" presStyleCnt="0"/>
      <dgm:spPr/>
    </dgm:pt>
    <dgm:pt modelId="{623C74CD-1505-4497-8C42-14149A35FC3F}" type="pres">
      <dgm:prSet presAssocID="{FCEC5836-93D2-4E0B-8DC3-04D052169284}" presName="background2" presStyleLbl="node2" presStyleIdx="1" presStyleCnt="3"/>
      <dgm:spPr>
        <a:solidFill>
          <a:schemeClr val="bg1">
            <a:lumMod val="95000"/>
          </a:schemeClr>
        </a:solidFill>
      </dgm:spPr>
    </dgm:pt>
    <dgm:pt modelId="{A7C3713B-C3CC-4A0D-9448-E6BB99ECBC63}" type="pres">
      <dgm:prSet presAssocID="{FCEC5836-93D2-4E0B-8DC3-04D052169284}" presName="text2" presStyleLbl="fgAcc2" presStyleIdx="1" presStyleCnt="3" custLinFactNeighborX="-2577" custLinFactNeighborY="-812">
        <dgm:presLayoutVars>
          <dgm:chPref val="3"/>
        </dgm:presLayoutVars>
      </dgm:prSet>
      <dgm:spPr/>
    </dgm:pt>
    <dgm:pt modelId="{B4A67CA1-291F-4F0E-8772-11A0924814FC}" type="pres">
      <dgm:prSet presAssocID="{FCEC5836-93D2-4E0B-8DC3-04D052169284}" presName="hierChild3" presStyleCnt="0"/>
      <dgm:spPr/>
    </dgm:pt>
    <dgm:pt modelId="{BB845526-D0DD-4841-93B3-36ADEDBED191}" type="pres">
      <dgm:prSet presAssocID="{3064F39F-8857-478E-85A6-E57EADF07E0F}" presName="hierRoot1" presStyleCnt="0"/>
      <dgm:spPr/>
    </dgm:pt>
    <dgm:pt modelId="{CC6F9948-7861-4561-BD98-E6440063C4E1}" type="pres">
      <dgm:prSet presAssocID="{3064F39F-8857-478E-85A6-E57EADF07E0F}" presName="composite" presStyleCnt="0"/>
      <dgm:spPr/>
    </dgm:pt>
    <dgm:pt modelId="{F3953867-E695-4D09-B6AD-BF69CB069825}" type="pres">
      <dgm:prSet presAssocID="{3064F39F-8857-478E-85A6-E57EADF07E0F}" presName="background" presStyleLbl="node0" presStyleIdx="2" presStyleCnt="3"/>
      <dgm:spPr>
        <a:solidFill>
          <a:schemeClr val="bg1">
            <a:lumMod val="95000"/>
          </a:schemeClr>
        </a:solidFill>
      </dgm:spPr>
    </dgm:pt>
    <dgm:pt modelId="{DE3D1598-D32D-4715-AEDE-D60158C52125}" type="pres">
      <dgm:prSet presAssocID="{3064F39F-8857-478E-85A6-E57EADF07E0F}" presName="text" presStyleLbl="fgAcc0" presStyleIdx="2" presStyleCnt="3" custLinFactNeighborY="-1453">
        <dgm:presLayoutVars>
          <dgm:chPref val="3"/>
        </dgm:presLayoutVars>
      </dgm:prSet>
      <dgm:spPr/>
    </dgm:pt>
    <dgm:pt modelId="{545CBE41-A98D-4B3A-B6B4-AC177F3C102E}" type="pres">
      <dgm:prSet presAssocID="{3064F39F-8857-478E-85A6-E57EADF07E0F}" presName="hierChild2" presStyleCnt="0"/>
      <dgm:spPr/>
    </dgm:pt>
    <dgm:pt modelId="{25275C5E-34B3-43C1-B900-4C483501651C}" type="pres">
      <dgm:prSet presAssocID="{93DF82DA-B800-40C5-B0EA-03B71D08B4B9}" presName="Name10" presStyleLbl="parChTrans1D2" presStyleIdx="2" presStyleCnt="3"/>
      <dgm:spPr/>
    </dgm:pt>
    <dgm:pt modelId="{F6FC87E7-F9C4-41B7-9165-D76A774B0E03}" type="pres">
      <dgm:prSet presAssocID="{79741A7F-2324-49E5-99A7-9A40A8C7E0B6}" presName="hierRoot2" presStyleCnt="0"/>
      <dgm:spPr/>
    </dgm:pt>
    <dgm:pt modelId="{A32C08B3-43EA-46FB-AFB2-3243DCC4C1B1}" type="pres">
      <dgm:prSet presAssocID="{79741A7F-2324-49E5-99A7-9A40A8C7E0B6}" presName="composite2" presStyleCnt="0"/>
      <dgm:spPr/>
    </dgm:pt>
    <dgm:pt modelId="{4FA27AE6-E545-4B76-92A0-9B2579D10572}" type="pres">
      <dgm:prSet presAssocID="{79741A7F-2324-49E5-99A7-9A40A8C7E0B6}" presName="background2" presStyleLbl="node2" presStyleIdx="2" presStyleCnt="3"/>
      <dgm:spPr>
        <a:solidFill>
          <a:schemeClr val="bg1">
            <a:lumMod val="95000"/>
          </a:schemeClr>
        </a:solidFill>
      </dgm:spPr>
    </dgm:pt>
    <dgm:pt modelId="{19A69C0F-7E9D-4A2B-87DE-E92D1D22E66B}" type="pres">
      <dgm:prSet presAssocID="{79741A7F-2324-49E5-99A7-9A40A8C7E0B6}" presName="text2" presStyleLbl="fgAcc2" presStyleIdx="2" presStyleCnt="3">
        <dgm:presLayoutVars>
          <dgm:chPref val="3"/>
        </dgm:presLayoutVars>
      </dgm:prSet>
      <dgm:spPr/>
    </dgm:pt>
    <dgm:pt modelId="{A09E9095-CA36-43B7-B40F-0E30F824D035}" type="pres">
      <dgm:prSet presAssocID="{79741A7F-2324-49E5-99A7-9A40A8C7E0B6}" presName="hierChild3" presStyleCnt="0"/>
      <dgm:spPr/>
    </dgm:pt>
  </dgm:ptLst>
  <dgm:cxnLst>
    <dgm:cxn modelId="{B4784D0A-A88E-4FF4-9253-47103A105C89}" type="presOf" srcId="{02006182-DEDC-4C86-83F8-C74131716E0D}" destId="{8CCE5EE0-D6A3-429F-A59D-F32C4B45A1F3}" srcOrd="0" destOrd="0" presId="urn:microsoft.com/office/officeart/2005/8/layout/hierarchy1"/>
    <dgm:cxn modelId="{136F3D26-165F-42EF-B004-82A37CE93461}" srcId="{3064F39F-8857-478E-85A6-E57EADF07E0F}" destId="{79741A7F-2324-49E5-99A7-9A40A8C7E0B6}" srcOrd="0" destOrd="0" parTransId="{93DF82DA-B800-40C5-B0EA-03B71D08B4B9}" sibTransId="{91B1CEF5-84CE-40E4-B732-EBD85671160A}"/>
    <dgm:cxn modelId="{8D56AC30-021F-4CCD-A530-10086E861787}" srcId="{02006182-DEDC-4C86-83F8-C74131716E0D}" destId="{3064F39F-8857-478E-85A6-E57EADF07E0F}" srcOrd="2" destOrd="0" parTransId="{B49E81BB-C6E4-4DEB-865A-5AD211DBC6B3}" sibTransId="{437877D4-1C26-4342-A4BA-D040A8B93ED3}"/>
    <dgm:cxn modelId="{1E6FCB3B-0C62-4EA0-86F7-1DA8C6D96CA6}" type="presOf" srcId="{3064F39F-8857-478E-85A6-E57EADF07E0F}" destId="{DE3D1598-D32D-4715-AEDE-D60158C52125}" srcOrd="0" destOrd="0" presId="urn:microsoft.com/office/officeart/2005/8/layout/hierarchy1"/>
    <dgm:cxn modelId="{E4C8464A-85EA-495C-A794-182CB377C5AC}" srcId="{02006182-DEDC-4C86-83F8-C74131716E0D}" destId="{A91576A0-BD0C-4FF0-9771-8163C19D77D3}" srcOrd="1" destOrd="0" parTransId="{9CB7CA7E-613A-43A1-8296-166A55111760}" sibTransId="{EF02A460-2188-4D6C-BFE5-968A5A5AC253}"/>
    <dgm:cxn modelId="{729BE04F-AF91-423A-9583-557AED42F106}" type="presOf" srcId="{FCEC5836-93D2-4E0B-8DC3-04D052169284}" destId="{A7C3713B-C3CC-4A0D-9448-E6BB99ECBC63}" srcOrd="0" destOrd="0" presId="urn:microsoft.com/office/officeart/2005/8/layout/hierarchy1"/>
    <dgm:cxn modelId="{78E02259-7558-4138-B74F-9D59682B1BF8}" srcId="{02006182-DEDC-4C86-83F8-C74131716E0D}" destId="{4F49C247-FB90-48BC-9005-5EE2F9917C6B}" srcOrd="0" destOrd="0" parTransId="{2D620D96-6ACA-420C-988D-5990E8D07292}" sibTransId="{8199A652-39EA-4567-92CF-A85EEE423805}"/>
    <dgm:cxn modelId="{8BDCD794-47C3-4F4F-8C3B-2161BF316514}" srcId="{4F49C247-FB90-48BC-9005-5EE2F9917C6B}" destId="{7535A703-5F04-4176-8345-AEE5CCE2F396}" srcOrd="0" destOrd="0" parTransId="{D37D74A8-5663-461F-AEDB-C680464E604F}" sibTransId="{1661737F-44F7-40CB-ADDD-000DC66B2087}"/>
    <dgm:cxn modelId="{D21A3AB3-1073-4F58-BBC5-8E620B9620C8}" type="presOf" srcId="{D37D74A8-5663-461F-AEDB-C680464E604F}" destId="{7FC254D3-B7E3-4F8F-9599-442C2A5205A4}" srcOrd="0" destOrd="0" presId="urn:microsoft.com/office/officeart/2005/8/layout/hierarchy1"/>
    <dgm:cxn modelId="{4005F7BE-DC4F-4CCB-98EE-7CB3106E1EF4}" type="presOf" srcId="{4F49C247-FB90-48BC-9005-5EE2F9917C6B}" destId="{1C1E9627-6117-4647-9EDF-0308ADFE2453}" srcOrd="0" destOrd="0" presId="urn:microsoft.com/office/officeart/2005/8/layout/hierarchy1"/>
    <dgm:cxn modelId="{2DE403CC-A1B7-4F42-A99A-21DC8C3F1A9C}" type="presOf" srcId="{13987368-44AB-4E8F-BE28-0C5250C1864B}" destId="{49AA9698-54A3-4429-BE1A-5B1A765404B1}" srcOrd="0" destOrd="0" presId="urn:microsoft.com/office/officeart/2005/8/layout/hierarchy1"/>
    <dgm:cxn modelId="{005538D0-4BEC-4B2F-99B5-7D7EF1263375}" srcId="{A91576A0-BD0C-4FF0-9771-8163C19D77D3}" destId="{FCEC5836-93D2-4E0B-8DC3-04D052169284}" srcOrd="0" destOrd="0" parTransId="{13987368-44AB-4E8F-BE28-0C5250C1864B}" sibTransId="{17B108FC-ACF0-4766-9FF3-D4DC04684E75}"/>
    <dgm:cxn modelId="{D357C4D9-5AF2-4A1B-89CD-E59A9EB5BEBB}" type="presOf" srcId="{93DF82DA-B800-40C5-B0EA-03B71D08B4B9}" destId="{25275C5E-34B3-43C1-B900-4C483501651C}" srcOrd="0" destOrd="0" presId="urn:microsoft.com/office/officeart/2005/8/layout/hierarchy1"/>
    <dgm:cxn modelId="{0E664AEE-E5A5-440F-BD3C-D14359A24E4E}" type="presOf" srcId="{79741A7F-2324-49E5-99A7-9A40A8C7E0B6}" destId="{19A69C0F-7E9D-4A2B-87DE-E92D1D22E66B}" srcOrd="0" destOrd="0" presId="urn:microsoft.com/office/officeart/2005/8/layout/hierarchy1"/>
    <dgm:cxn modelId="{86FC2DF3-4BA3-4DC9-B124-940FED2B2F2D}" type="presOf" srcId="{A91576A0-BD0C-4FF0-9771-8163C19D77D3}" destId="{8DB44DDB-99D5-4EC8-8DA1-5F40251F6CC7}" srcOrd="0" destOrd="0" presId="urn:microsoft.com/office/officeart/2005/8/layout/hierarchy1"/>
    <dgm:cxn modelId="{EFBC40F6-684F-4EB0-A249-396AABD26DA9}" type="presOf" srcId="{7535A703-5F04-4176-8345-AEE5CCE2F396}" destId="{2BC4E28A-3369-4F8F-B2FC-0C7670838419}" srcOrd="0" destOrd="0" presId="urn:microsoft.com/office/officeart/2005/8/layout/hierarchy1"/>
    <dgm:cxn modelId="{81B613F2-3814-4686-A6A4-CD5931CD1608}" type="presParOf" srcId="{8CCE5EE0-D6A3-429F-A59D-F32C4B45A1F3}" destId="{8B4153A7-5573-4357-BA4F-F65921FA04F6}" srcOrd="0" destOrd="0" presId="urn:microsoft.com/office/officeart/2005/8/layout/hierarchy1"/>
    <dgm:cxn modelId="{4D365A26-E697-42C4-8D89-F64E66CEF9CB}" type="presParOf" srcId="{8B4153A7-5573-4357-BA4F-F65921FA04F6}" destId="{60CE39F8-1471-404B-A770-9CB8BB84D4C1}" srcOrd="0" destOrd="0" presId="urn:microsoft.com/office/officeart/2005/8/layout/hierarchy1"/>
    <dgm:cxn modelId="{D02CE849-062F-4540-9B32-B8EB0F1C66D7}" type="presParOf" srcId="{60CE39F8-1471-404B-A770-9CB8BB84D4C1}" destId="{349BFAF2-5ACF-440C-9E64-C88F057B6E62}" srcOrd="0" destOrd="0" presId="urn:microsoft.com/office/officeart/2005/8/layout/hierarchy1"/>
    <dgm:cxn modelId="{C4DA16C7-8973-43A4-A9C9-BEA214B1A68A}" type="presParOf" srcId="{60CE39F8-1471-404B-A770-9CB8BB84D4C1}" destId="{1C1E9627-6117-4647-9EDF-0308ADFE2453}" srcOrd="1" destOrd="0" presId="urn:microsoft.com/office/officeart/2005/8/layout/hierarchy1"/>
    <dgm:cxn modelId="{0132A235-26B0-4B99-BBC0-990FF8297159}" type="presParOf" srcId="{8B4153A7-5573-4357-BA4F-F65921FA04F6}" destId="{8823F9CA-6FFB-42F7-9A43-543643E6034D}" srcOrd="1" destOrd="0" presId="urn:microsoft.com/office/officeart/2005/8/layout/hierarchy1"/>
    <dgm:cxn modelId="{2302AAD0-6DBB-4A94-9815-8AA75413634C}" type="presParOf" srcId="{8823F9CA-6FFB-42F7-9A43-543643E6034D}" destId="{7FC254D3-B7E3-4F8F-9599-442C2A5205A4}" srcOrd="0" destOrd="0" presId="urn:microsoft.com/office/officeart/2005/8/layout/hierarchy1"/>
    <dgm:cxn modelId="{7F0B6C28-D7A2-4782-ADDC-FB0698BC3F0D}" type="presParOf" srcId="{8823F9CA-6FFB-42F7-9A43-543643E6034D}" destId="{79C83957-B3A4-422E-8FBF-17FB242357C3}" srcOrd="1" destOrd="0" presId="urn:microsoft.com/office/officeart/2005/8/layout/hierarchy1"/>
    <dgm:cxn modelId="{FAFDDD2D-0796-4DD8-8FF0-98B61C6A28F8}" type="presParOf" srcId="{79C83957-B3A4-422E-8FBF-17FB242357C3}" destId="{F41E81F1-8A49-4371-87C7-7FA07EA46250}" srcOrd="0" destOrd="0" presId="urn:microsoft.com/office/officeart/2005/8/layout/hierarchy1"/>
    <dgm:cxn modelId="{246451CE-29B9-41BB-8047-9E3B7F879004}" type="presParOf" srcId="{F41E81F1-8A49-4371-87C7-7FA07EA46250}" destId="{7203B60A-9A8A-4847-B053-C8F73BD361AB}" srcOrd="0" destOrd="0" presId="urn:microsoft.com/office/officeart/2005/8/layout/hierarchy1"/>
    <dgm:cxn modelId="{894F1D55-C069-498D-B71E-C695CF10DFED}" type="presParOf" srcId="{F41E81F1-8A49-4371-87C7-7FA07EA46250}" destId="{2BC4E28A-3369-4F8F-B2FC-0C7670838419}" srcOrd="1" destOrd="0" presId="urn:microsoft.com/office/officeart/2005/8/layout/hierarchy1"/>
    <dgm:cxn modelId="{34F667A3-0606-4B0B-801D-B6667FFB674D}" type="presParOf" srcId="{79C83957-B3A4-422E-8FBF-17FB242357C3}" destId="{29BDF47B-A9C3-492B-A673-C6A0501BA2A6}" srcOrd="1" destOrd="0" presId="urn:microsoft.com/office/officeart/2005/8/layout/hierarchy1"/>
    <dgm:cxn modelId="{86597442-C4F1-4277-9204-D074D2F03FFF}" type="presParOf" srcId="{8CCE5EE0-D6A3-429F-A59D-F32C4B45A1F3}" destId="{9C11A3BC-5E18-49F4-BC82-22ED3B0AB3F5}" srcOrd="1" destOrd="0" presId="urn:microsoft.com/office/officeart/2005/8/layout/hierarchy1"/>
    <dgm:cxn modelId="{11FDB560-CB67-4067-A13B-D686E47AE8CA}" type="presParOf" srcId="{9C11A3BC-5E18-49F4-BC82-22ED3B0AB3F5}" destId="{7D60A072-1FA7-4B8A-B112-87C8935727DB}" srcOrd="0" destOrd="0" presId="urn:microsoft.com/office/officeart/2005/8/layout/hierarchy1"/>
    <dgm:cxn modelId="{5BC5B05F-E664-422C-9CA2-75F88CBFFBB7}" type="presParOf" srcId="{7D60A072-1FA7-4B8A-B112-87C8935727DB}" destId="{C44FCBDE-097A-460C-9C06-9A68992FD57E}" srcOrd="0" destOrd="0" presId="urn:microsoft.com/office/officeart/2005/8/layout/hierarchy1"/>
    <dgm:cxn modelId="{B0F48678-B507-462B-B3C5-05380BC1442F}" type="presParOf" srcId="{7D60A072-1FA7-4B8A-B112-87C8935727DB}" destId="{8DB44DDB-99D5-4EC8-8DA1-5F40251F6CC7}" srcOrd="1" destOrd="0" presId="urn:microsoft.com/office/officeart/2005/8/layout/hierarchy1"/>
    <dgm:cxn modelId="{065A84E3-E335-41E3-AF08-560738BBE817}" type="presParOf" srcId="{9C11A3BC-5E18-49F4-BC82-22ED3B0AB3F5}" destId="{F9E5F976-9861-461A-AB0B-B7CE36C92AD4}" srcOrd="1" destOrd="0" presId="urn:microsoft.com/office/officeart/2005/8/layout/hierarchy1"/>
    <dgm:cxn modelId="{41E4D788-B223-49EC-B7DA-631AFA4F4640}" type="presParOf" srcId="{F9E5F976-9861-461A-AB0B-B7CE36C92AD4}" destId="{49AA9698-54A3-4429-BE1A-5B1A765404B1}" srcOrd="0" destOrd="0" presId="urn:microsoft.com/office/officeart/2005/8/layout/hierarchy1"/>
    <dgm:cxn modelId="{DD83A5AC-3429-413A-A70F-C9690F2809AD}" type="presParOf" srcId="{F9E5F976-9861-461A-AB0B-B7CE36C92AD4}" destId="{ABABDA65-0E25-4306-B647-8D4B489A3486}" srcOrd="1" destOrd="0" presId="urn:microsoft.com/office/officeart/2005/8/layout/hierarchy1"/>
    <dgm:cxn modelId="{ADDB3EB2-E249-4B7B-9AB9-9019E782B0C8}" type="presParOf" srcId="{ABABDA65-0E25-4306-B647-8D4B489A3486}" destId="{3CAD019C-620F-4B43-8D6F-DC43D3523020}" srcOrd="0" destOrd="0" presId="urn:microsoft.com/office/officeart/2005/8/layout/hierarchy1"/>
    <dgm:cxn modelId="{3151F75B-735C-48C2-862F-9FEAE1C56771}" type="presParOf" srcId="{3CAD019C-620F-4B43-8D6F-DC43D3523020}" destId="{623C74CD-1505-4497-8C42-14149A35FC3F}" srcOrd="0" destOrd="0" presId="urn:microsoft.com/office/officeart/2005/8/layout/hierarchy1"/>
    <dgm:cxn modelId="{3AF76B4F-A4D5-4B4C-93FB-68BD0E161235}" type="presParOf" srcId="{3CAD019C-620F-4B43-8D6F-DC43D3523020}" destId="{A7C3713B-C3CC-4A0D-9448-E6BB99ECBC63}" srcOrd="1" destOrd="0" presId="urn:microsoft.com/office/officeart/2005/8/layout/hierarchy1"/>
    <dgm:cxn modelId="{9D3FF316-E8AA-4FD3-89EA-AB6CBA4989DC}" type="presParOf" srcId="{ABABDA65-0E25-4306-B647-8D4B489A3486}" destId="{B4A67CA1-291F-4F0E-8772-11A0924814FC}" srcOrd="1" destOrd="0" presId="urn:microsoft.com/office/officeart/2005/8/layout/hierarchy1"/>
    <dgm:cxn modelId="{53ACF3BC-92D8-4974-9E87-2F59677353B0}" type="presParOf" srcId="{8CCE5EE0-D6A3-429F-A59D-F32C4B45A1F3}" destId="{BB845526-D0DD-4841-93B3-36ADEDBED191}" srcOrd="2" destOrd="0" presId="urn:microsoft.com/office/officeart/2005/8/layout/hierarchy1"/>
    <dgm:cxn modelId="{49D6E341-F6BB-4140-8C04-E77401B83C50}" type="presParOf" srcId="{BB845526-D0DD-4841-93B3-36ADEDBED191}" destId="{CC6F9948-7861-4561-BD98-E6440063C4E1}" srcOrd="0" destOrd="0" presId="urn:microsoft.com/office/officeart/2005/8/layout/hierarchy1"/>
    <dgm:cxn modelId="{FDB514B6-11AD-4CB8-ADE1-9E6F8CBBAE02}" type="presParOf" srcId="{CC6F9948-7861-4561-BD98-E6440063C4E1}" destId="{F3953867-E695-4D09-B6AD-BF69CB069825}" srcOrd="0" destOrd="0" presId="urn:microsoft.com/office/officeart/2005/8/layout/hierarchy1"/>
    <dgm:cxn modelId="{63F90D35-F360-4380-995E-6A008B2085C9}" type="presParOf" srcId="{CC6F9948-7861-4561-BD98-E6440063C4E1}" destId="{DE3D1598-D32D-4715-AEDE-D60158C52125}" srcOrd="1" destOrd="0" presId="urn:microsoft.com/office/officeart/2005/8/layout/hierarchy1"/>
    <dgm:cxn modelId="{FE784326-1DE8-4615-B08E-C23EB8E17D69}" type="presParOf" srcId="{BB845526-D0DD-4841-93B3-36ADEDBED191}" destId="{545CBE41-A98D-4B3A-B6B4-AC177F3C102E}" srcOrd="1" destOrd="0" presId="urn:microsoft.com/office/officeart/2005/8/layout/hierarchy1"/>
    <dgm:cxn modelId="{1CDBBED8-322F-4DAE-B3C6-9C1C23EE9105}" type="presParOf" srcId="{545CBE41-A98D-4B3A-B6B4-AC177F3C102E}" destId="{25275C5E-34B3-43C1-B900-4C483501651C}" srcOrd="0" destOrd="0" presId="urn:microsoft.com/office/officeart/2005/8/layout/hierarchy1"/>
    <dgm:cxn modelId="{DB02CD84-C55A-480E-89D0-A362DCC18A60}" type="presParOf" srcId="{545CBE41-A98D-4B3A-B6B4-AC177F3C102E}" destId="{F6FC87E7-F9C4-41B7-9165-D76A774B0E03}" srcOrd="1" destOrd="0" presId="urn:microsoft.com/office/officeart/2005/8/layout/hierarchy1"/>
    <dgm:cxn modelId="{535E7DB4-3BBA-4A99-9124-36446EB14206}" type="presParOf" srcId="{F6FC87E7-F9C4-41B7-9165-D76A774B0E03}" destId="{A32C08B3-43EA-46FB-AFB2-3243DCC4C1B1}" srcOrd="0" destOrd="0" presId="urn:microsoft.com/office/officeart/2005/8/layout/hierarchy1"/>
    <dgm:cxn modelId="{C6DEB52B-1991-415A-88C9-A3445B243FF7}" type="presParOf" srcId="{A32C08B3-43EA-46FB-AFB2-3243DCC4C1B1}" destId="{4FA27AE6-E545-4B76-92A0-9B2579D10572}" srcOrd="0" destOrd="0" presId="urn:microsoft.com/office/officeart/2005/8/layout/hierarchy1"/>
    <dgm:cxn modelId="{4D0E1184-55D9-44D0-BF32-E40AD0D2A617}" type="presParOf" srcId="{A32C08B3-43EA-46FB-AFB2-3243DCC4C1B1}" destId="{19A69C0F-7E9D-4A2B-87DE-E92D1D22E66B}" srcOrd="1" destOrd="0" presId="urn:microsoft.com/office/officeart/2005/8/layout/hierarchy1"/>
    <dgm:cxn modelId="{655829B1-DDBC-4256-9885-AB1734F083A3}" type="presParOf" srcId="{F6FC87E7-F9C4-41B7-9165-D76A774B0E03}" destId="{A09E9095-CA36-43B7-B40F-0E30F824D0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006182-DEDC-4C86-83F8-C74131716E0D}"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4F49C247-FB90-48BC-9005-5EE2F9917C6B}">
      <dgm:prSet/>
      <dgm:spPr>
        <a:ln>
          <a:noFill/>
        </a:ln>
      </dgm:spPr>
      <dgm:t>
        <a:bodyPr/>
        <a:lstStyle/>
        <a:p>
          <a:r>
            <a:rPr lang="en-US" b="1" dirty="0">
              <a:solidFill>
                <a:schemeClr val="bg1">
                  <a:lumMod val="75000"/>
                </a:schemeClr>
              </a:solidFill>
            </a:rPr>
            <a:t>Mixed data types</a:t>
          </a:r>
        </a:p>
      </dgm:t>
    </dgm:pt>
    <dgm:pt modelId="{2D620D96-6ACA-420C-988D-5990E8D07292}" type="parTrans" cxnId="{78E02259-7558-4138-B74F-9D59682B1BF8}">
      <dgm:prSet/>
      <dgm:spPr/>
      <dgm:t>
        <a:bodyPr/>
        <a:lstStyle/>
        <a:p>
          <a:endParaRPr lang="en-US"/>
        </a:p>
      </dgm:t>
    </dgm:pt>
    <dgm:pt modelId="{8199A652-39EA-4567-92CF-A85EEE423805}" type="sibTrans" cxnId="{78E02259-7558-4138-B74F-9D59682B1BF8}">
      <dgm:prSet phldrT="1"/>
      <dgm:spPr/>
      <dgm:t>
        <a:bodyPr/>
        <a:lstStyle/>
        <a:p>
          <a:endParaRPr lang="en-US"/>
        </a:p>
      </dgm:t>
    </dgm:pt>
    <dgm:pt modelId="{7535A703-5F04-4176-8345-AEE5CCE2F396}">
      <dgm:prSet/>
      <dgm:spPr>
        <a:ln>
          <a:noFill/>
        </a:ln>
      </dgm:spPr>
      <dgm:t>
        <a:bodyPr/>
        <a:lstStyle/>
        <a:p>
          <a:r>
            <a:rPr lang="en-US" dirty="0">
              <a:solidFill>
                <a:schemeClr val="bg1">
                  <a:lumMod val="75000"/>
                </a:schemeClr>
              </a:solidFill>
            </a:rPr>
            <a:t>Categorical, Numerical, Ordinal</a:t>
          </a:r>
        </a:p>
      </dgm:t>
    </dgm:pt>
    <dgm:pt modelId="{D37D74A8-5663-461F-AEDB-C680464E604F}" type="parTrans" cxnId="{8BDCD794-47C3-4F4F-8C3B-2161BF316514}">
      <dgm:prSet/>
      <dgm:spPr>
        <a:ln>
          <a:solidFill>
            <a:schemeClr val="bg1">
              <a:lumMod val="85000"/>
            </a:schemeClr>
          </a:solidFill>
        </a:ln>
      </dgm:spPr>
      <dgm:t>
        <a:bodyPr/>
        <a:lstStyle/>
        <a:p>
          <a:endParaRPr lang="en-US"/>
        </a:p>
      </dgm:t>
    </dgm:pt>
    <dgm:pt modelId="{1661737F-44F7-40CB-ADDD-000DC66B2087}" type="sibTrans" cxnId="{8BDCD794-47C3-4F4F-8C3B-2161BF316514}">
      <dgm:prSet/>
      <dgm:spPr/>
      <dgm:t>
        <a:bodyPr/>
        <a:lstStyle/>
        <a:p>
          <a:endParaRPr lang="en-US"/>
        </a:p>
      </dgm:t>
    </dgm:pt>
    <dgm:pt modelId="{A91576A0-BD0C-4FF0-9771-8163C19D77D3}">
      <dgm:prSet/>
      <dgm:spPr>
        <a:ln>
          <a:solidFill>
            <a:srgbClr val="7030A0"/>
          </a:solidFill>
        </a:ln>
      </dgm:spPr>
      <dgm:t>
        <a:bodyPr/>
        <a:lstStyle/>
        <a:p>
          <a:r>
            <a:rPr lang="en-US" b="1" dirty="0">
              <a:solidFill>
                <a:schemeClr val="tx1"/>
              </a:solidFill>
            </a:rPr>
            <a:t>Complicated co-relations</a:t>
          </a:r>
        </a:p>
      </dgm:t>
    </dgm:pt>
    <dgm:pt modelId="{9CB7CA7E-613A-43A1-8296-166A55111760}" type="parTrans" cxnId="{E4C8464A-85EA-495C-A794-182CB377C5AC}">
      <dgm:prSet/>
      <dgm:spPr/>
      <dgm:t>
        <a:bodyPr/>
        <a:lstStyle/>
        <a:p>
          <a:endParaRPr lang="en-US"/>
        </a:p>
      </dgm:t>
    </dgm:pt>
    <dgm:pt modelId="{EF02A460-2188-4D6C-BFE5-968A5A5AC253}" type="sibTrans" cxnId="{E4C8464A-85EA-495C-A794-182CB377C5AC}">
      <dgm:prSet phldrT="2"/>
      <dgm:spPr/>
      <dgm:t>
        <a:bodyPr/>
        <a:lstStyle/>
        <a:p>
          <a:endParaRPr lang="en-US"/>
        </a:p>
      </dgm:t>
    </dgm:pt>
    <dgm:pt modelId="{FCEC5836-93D2-4E0B-8DC3-04D052169284}">
      <dgm:prSet/>
      <dgm:spPr>
        <a:ln>
          <a:solidFill>
            <a:srgbClr val="7030A0"/>
          </a:solidFill>
        </a:ln>
      </dgm:spPr>
      <dgm:t>
        <a:bodyPr/>
        <a:lstStyle/>
        <a:p>
          <a:pPr rtl="0"/>
          <a:r>
            <a:rPr lang="en-US" dirty="0">
              <a:solidFill>
                <a:schemeClr val="tx1"/>
              </a:solidFill>
            </a:rPr>
            <a:t>State = </a:t>
          </a:r>
          <a:r>
            <a:rPr lang="en-US" dirty="0">
              <a:solidFill>
                <a:schemeClr val="tx1"/>
              </a:solidFill>
              <a:latin typeface="Adobe Clean"/>
            </a:rPr>
            <a:t>Goa</a:t>
          </a:r>
          <a:br>
            <a:rPr lang="en-US" dirty="0">
              <a:solidFill>
                <a:schemeClr val="tx1"/>
              </a:solidFill>
              <a:latin typeface="Adobe Clean"/>
            </a:rPr>
          </a:br>
          <a:r>
            <a:rPr lang="en-US" dirty="0">
              <a:solidFill>
                <a:schemeClr val="tx1"/>
              </a:solidFill>
              <a:latin typeface="Adobe Clean"/>
            </a:rPr>
            <a:t>Country </a:t>
          </a:r>
          <a:r>
            <a:rPr lang="en-US" dirty="0">
              <a:solidFill>
                <a:schemeClr val="tx1"/>
              </a:solidFill>
            </a:rPr>
            <a:t>= U.S.A.</a:t>
          </a:r>
          <a:br>
            <a:rPr lang="en-US" dirty="0">
              <a:solidFill>
                <a:schemeClr val="tx1"/>
              </a:solidFill>
              <a:latin typeface="Adobe Clean"/>
            </a:rPr>
          </a:br>
          <a:r>
            <a:rPr lang="en-US" dirty="0">
              <a:solidFill>
                <a:schemeClr val="tx1"/>
              </a:solidFill>
              <a:latin typeface="Adobe Clean"/>
            </a:rPr>
            <a:t>Country = </a:t>
          </a:r>
          <a:r>
            <a:rPr lang="en-US" dirty="0">
              <a:solidFill>
                <a:schemeClr val="tx1"/>
              </a:solidFill>
            </a:rPr>
            <a:t>India</a:t>
          </a:r>
          <a:endParaRPr lang="en-US" dirty="0">
            <a:solidFill>
              <a:schemeClr val="tx1"/>
            </a:solidFill>
            <a:latin typeface="Adobe Clean"/>
          </a:endParaRPr>
        </a:p>
      </dgm:t>
    </dgm:pt>
    <dgm:pt modelId="{13987368-44AB-4E8F-BE28-0C5250C1864B}" type="parTrans" cxnId="{005538D0-4BEC-4B2F-99B5-7D7EF1263375}">
      <dgm:prSet/>
      <dgm:spPr>
        <a:ln>
          <a:solidFill>
            <a:srgbClr val="7030A0"/>
          </a:solidFill>
        </a:ln>
      </dgm:spPr>
      <dgm:t>
        <a:bodyPr/>
        <a:lstStyle/>
        <a:p>
          <a:endParaRPr lang="en-CA"/>
        </a:p>
      </dgm:t>
    </dgm:pt>
    <dgm:pt modelId="{17B108FC-ACF0-4766-9FF3-D4DC04684E75}" type="sibTrans" cxnId="{005538D0-4BEC-4B2F-99B5-7D7EF1263375}">
      <dgm:prSet/>
      <dgm:spPr/>
      <dgm:t>
        <a:bodyPr/>
        <a:lstStyle/>
        <a:p>
          <a:endParaRPr lang="en-CA"/>
        </a:p>
      </dgm:t>
    </dgm:pt>
    <dgm:pt modelId="{79741A7F-2324-49E5-99A7-9A40A8C7E0B6}">
      <dgm:prSet/>
      <dgm:spPr>
        <a:blipFill rotWithShape="0">
          <a:blip xmlns:r="http://schemas.openxmlformats.org/officeDocument/2006/relationships" r:embed="rId1"/>
          <a:srcRect/>
          <a:stretch>
            <a:fillRect l="-18000" r="-18000"/>
          </a:stretch>
        </a:blipFill>
        <a:ln>
          <a:noFill/>
        </a:ln>
      </dgm:spPr>
      <dgm:t>
        <a:bodyPr/>
        <a:lstStyle/>
        <a:p>
          <a:r>
            <a:rPr lang="en-US" b="1"/>
            <a:t>`</a:t>
          </a:r>
        </a:p>
      </dgm:t>
    </dgm:pt>
    <dgm:pt modelId="{91B1CEF5-84CE-40E4-B732-EBD85671160A}" type="sibTrans" cxnId="{136F3D26-165F-42EF-B004-82A37CE93461}">
      <dgm:prSet/>
      <dgm:spPr/>
      <dgm:t>
        <a:bodyPr/>
        <a:lstStyle/>
        <a:p>
          <a:endParaRPr lang="en-CA"/>
        </a:p>
      </dgm:t>
    </dgm:pt>
    <dgm:pt modelId="{93DF82DA-B800-40C5-B0EA-03B71D08B4B9}" type="parTrans" cxnId="{136F3D26-165F-42EF-B004-82A37CE93461}">
      <dgm:prSet/>
      <dgm:spPr>
        <a:ln>
          <a:solidFill>
            <a:schemeClr val="bg1">
              <a:lumMod val="85000"/>
            </a:schemeClr>
          </a:solidFill>
        </a:ln>
      </dgm:spPr>
      <dgm:t>
        <a:bodyPr/>
        <a:lstStyle/>
        <a:p>
          <a:endParaRPr lang="en-CA"/>
        </a:p>
      </dgm:t>
    </dgm:pt>
    <dgm:pt modelId="{F8F1D36D-5A48-4FD2-8EDA-73BE3D04C411}">
      <dgm:prSet phldr="0"/>
      <dgm:spPr>
        <a:ln>
          <a:noFill/>
        </a:ln>
      </dgm:spPr>
      <dgm:t>
        <a:bodyPr/>
        <a:lstStyle/>
        <a:p>
          <a:r>
            <a:rPr lang="en-US" b="1">
              <a:solidFill>
                <a:schemeClr val="bg1">
                  <a:lumMod val="75000"/>
                </a:schemeClr>
              </a:solidFill>
              <a:latin typeface="Adobe Clean"/>
            </a:rPr>
            <a:t>Missing values</a:t>
          </a:r>
          <a:endParaRPr lang="en-US" b="1" dirty="0">
            <a:latin typeface="Adobe Clean"/>
          </a:endParaRPr>
        </a:p>
      </dgm:t>
    </dgm:pt>
    <dgm:pt modelId="{8A06646A-D071-45FE-B55C-EDC04B9CA662}" type="parTrans" cxnId="{07CE96E5-2C91-42B2-BCFC-6493AED33069}">
      <dgm:prSet/>
      <dgm:spPr>
        <a:ln>
          <a:solidFill>
            <a:schemeClr val="bg1">
              <a:lumMod val="85000"/>
            </a:schemeClr>
          </a:solidFill>
        </a:ln>
      </dgm:spPr>
      <dgm:t>
        <a:bodyPr/>
        <a:lstStyle/>
        <a:p>
          <a:endParaRPr lang="en-CA"/>
        </a:p>
      </dgm:t>
    </dgm:pt>
    <dgm:pt modelId="{68BDA3FA-BE82-4583-B4C3-201360E09002}" type="sibTrans" cxnId="{07CE96E5-2C91-42B2-BCFC-6493AED33069}">
      <dgm:prSet/>
      <dgm:spPr/>
      <dgm:t>
        <a:bodyPr/>
        <a:lstStyle/>
        <a:p>
          <a:endParaRPr lang="en-CA"/>
        </a:p>
      </dgm:t>
    </dgm:pt>
    <dgm:pt modelId="{8CCE5EE0-D6A3-429F-A59D-F32C4B45A1F3}" type="pres">
      <dgm:prSet presAssocID="{02006182-DEDC-4C86-83F8-C74131716E0D}" presName="hierChild1" presStyleCnt="0">
        <dgm:presLayoutVars>
          <dgm:chPref val="1"/>
          <dgm:dir/>
          <dgm:animOne val="branch"/>
          <dgm:animLvl val="lvl"/>
          <dgm:resizeHandles/>
        </dgm:presLayoutVars>
      </dgm:prSet>
      <dgm:spPr/>
    </dgm:pt>
    <dgm:pt modelId="{8B4153A7-5573-4357-BA4F-F65921FA04F6}" type="pres">
      <dgm:prSet presAssocID="{4F49C247-FB90-48BC-9005-5EE2F9917C6B}" presName="hierRoot1" presStyleCnt="0"/>
      <dgm:spPr/>
    </dgm:pt>
    <dgm:pt modelId="{60CE39F8-1471-404B-A770-9CB8BB84D4C1}" type="pres">
      <dgm:prSet presAssocID="{4F49C247-FB90-48BC-9005-5EE2F9917C6B}" presName="composite" presStyleCnt="0"/>
      <dgm:spPr/>
    </dgm:pt>
    <dgm:pt modelId="{349BFAF2-5ACF-440C-9E64-C88F057B6E62}" type="pres">
      <dgm:prSet presAssocID="{4F49C247-FB90-48BC-9005-5EE2F9917C6B}" presName="background" presStyleLbl="node0" presStyleIdx="0" presStyleCnt="3"/>
      <dgm:spPr>
        <a:solidFill>
          <a:schemeClr val="bg1">
            <a:lumMod val="95000"/>
          </a:schemeClr>
        </a:solidFill>
      </dgm:spPr>
    </dgm:pt>
    <dgm:pt modelId="{1C1E9627-6117-4647-9EDF-0308ADFE2453}" type="pres">
      <dgm:prSet presAssocID="{4F49C247-FB90-48BC-9005-5EE2F9917C6B}" presName="text" presStyleLbl="fgAcc0" presStyleIdx="0" presStyleCnt="3">
        <dgm:presLayoutVars>
          <dgm:chPref val="3"/>
        </dgm:presLayoutVars>
      </dgm:prSet>
      <dgm:spPr/>
    </dgm:pt>
    <dgm:pt modelId="{8823F9CA-6FFB-42F7-9A43-543643E6034D}" type="pres">
      <dgm:prSet presAssocID="{4F49C247-FB90-48BC-9005-5EE2F9917C6B}" presName="hierChild2" presStyleCnt="0"/>
      <dgm:spPr/>
    </dgm:pt>
    <dgm:pt modelId="{7FC254D3-B7E3-4F8F-9599-442C2A5205A4}" type="pres">
      <dgm:prSet presAssocID="{D37D74A8-5663-461F-AEDB-C680464E604F}" presName="Name10" presStyleLbl="parChTrans1D2" presStyleIdx="0" presStyleCnt="3"/>
      <dgm:spPr/>
    </dgm:pt>
    <dgm:pt modelId="{79C83957-B3A4-422E-8FBF-17FB242357C3}" type="pres">
      <dgm:prSet presAssocID="{7535A703-5F04-4176-8345-AEE5CCE2F396}" presName="hierRoot2" presStyleCnt="0"/>
      <dgm:spPr/>
    </dgm:pt>
    <dgm:pt modelId="{F41E81F1-8A49-4371-87C7-7FA07EA46250}" type="pres">
      <dgm:prSet presAssocID="{7535A703-5F04-4176-8345-AEE5CCE2F396}" presName="composite2" presStyleCnt="0"/>
      <dgm:spPr/>
    </dgm:pt>
    <dgm:pt modelId="{7203B60A-9A8A-4847-B053-C8F73BD361AB}" type="pres">
      <dgm:prSet presAssocID="{7535A703-5F04-4176-8345-AEE5CCE2F396}" presName="background2" presStyleLbl="node2" presStyleIdx="0" presStyleCnt="3"/>
      <dgm:spPr>
        <a:solidFill>
          <a:schemeClr val="bg1">
            <a:lumMod val="95000"/>
          </a:schemeClr>
        </a:solidFill>
      </dgm:spPr>
    </dgm:pt>
    <dgm:pt modelId="{2BC4E28A-3369-4F8F-B2FC-0C7670838419}" type="pres">
      <dgm:prSet presAssocID="{7535A703-5F04-4176-8345-AEE5CCE2F396}" presName="text2" presStyleLbl="fgAcc2" presStyleIdx="0" presStyleCnt="3">
        <dgm:presLayoutVars>
          <dgm:chPref val="3"/>
        </dgm:presLayoutVars>
      </dgm:prSet>
      <dgm:spPr/>
    </dgm:pt>
    <dgm:pt modelId="{29BDF47B-A9C3-492B-A673-C6A0501BA2A6}" type="pres">
      <dgm:prSet presAssocID="{7535A703-5F04-4176-8345-AEE5CCE2F396}" presName="hierChild3" presStyleCnt="0"/>
      <dgm:spPr/>
    </dgm:pt>
    <dgm:pt modelId="{9C11A3BC-5E18-49F4-BC82-22ED3B0AB3F5}" type="pres">
      <dgm:prSet presAssocID="{A91576A0-BD0C-4FF0-9771-8163C19D77D3}" presName="hierRoot1" presStyleCnt="0"/>
      <dgm:spPr/>
    </dgm:pt>
    <dgm:pt modelId="{7D60A072-1FA7-4B8A-B112-87C8935727DB}" type="pres">
      <dgm:prSet presAssocID="{A91576A0-BD0C-4FF0-9771-8163C19D77D3}" presName="composite" presStyleCnt="0"/>
      <dgm:spPr/>
    </dgm:pt>
    <dgm:pt modelId="{C44FCBDE-097A-460C-9C06-9A68992FD57E}" type="pres">
      <dgm:prSet presAssocID="{A91576A0-BD0C-4FF0-9771-8163C19D77D3}" presName="background" presStyleLbl="node0" presStyleIdx="1" presStyleCnt="3"/>
      <dgm:spPr>
        <a:solidFill>
          <a:srgbClr val="7030A0"/>
        </a:solidFill>
      </dgm:spPr>
    </dgm:pt>
    <dgm:pt modelId="{8DB44DDB-99D5-4EC8-8DA1-5F40251F6CC7}" type="pres">
      <dgm:prSet presAssocID="{A91576A0-BD0C-4FF0-9771-8163C19D77D3}" presName="text" presStyleLbl="fgAcc0" presStyleIdx="1" presStyleCnt="3" custLinFactNeighborX="-2439" custLinFactNeighborY="-3076">
        <dgm:presLayoutVars>
          <dgm:chPref val="3"/>
        </dgm:presLayoutVars>
      </dgm:prSet>
      <dgm:spPr/>
    </dgm:pt>
    <dgm:pt modelId="{F9E5F976-9861-461A-AB0B-B7CE36C92AD4}" type="pres">
      <dgm:prSet presAssocID="{A91576A0-BD0C-4FF0-9771-8163C19D77D3}" presName="hierChild2" presStyleCnt="0"/>
      <dgm:spPr/>
    </dgm:pt>
    <dgm:pt modelId="{49AA9698-54A3-4429-BE1A-5B1A765404B1}" type="pres">
      <dgm:prSet presAssocID="{13987368-44AB-4E8F-BE28-0C5250C1864B}" presName="Name10" presStyleLbl="parChTrans1D2" presStyleIdx="1" presStyleCnt="3"/>
      <dgm:spPr/>
    </dgm:pt>
    <dgm:pt modelId="{ABABDA65-0E25-4306-B647-8D4B489A3486}" type="pres">
      <dgm:prSet presAssocID="{FCEC5836-93D2-4E0B-8DC3-04D052169284}" presName="hierRoot2" presStyleCnt="0"/>
      <dgm:spPr/>
    </dgm:pt>
    <dgm:pt modelId="{3CAD019C-620F-4B43-8D6F-DC43D3523020}" type="pres">
      <dgm:prSet presAssocID="{FCEC5836-93D2-4E0B-8DC3-04D052169284}" presName="composite2" presStyleCnt="0"/>
      <dgm:spPr/>
    </dgm:pt>
    <dgm:pt modelId="{623C74CD-1505-4497-8C42-14149A35FC3F}" type="pres">
      <dgm:prSet presAssocID="{FCEC5836-93D2-4E0B-8DC3-04D052169284}" presName="background2" presStyleLbl="node2" presStyleIdx="1" presStyleCnt="3"/>
      <dgm:spPr>
        <a:solidFill>
          <a:srgbClr val="7030A0"/>
        </a:solidFill>
      </dgm:spPr>
    </dgm:pt>
    <dgm:pt modelId="{A7C3713B-C3CC-4A0D-9448-E6BB99ECBC63}" type="pres">
      <dgm:prSet presAssocID="{FCEC5836-93D2-4E0B-8DC3-04D052169284}" presName="text2" presStyleLbl="fgAcc2" presStyleIdx="1" presStyleCnt="3" custLinFactNeighborX="-2577" custLinFactNeighborY="-812">
        <dgm:presLayoutVars>
          <dgm:chPref val="3"/>
        </dgm:presLayoutVars>
      </dgm:prSet>
      <dgm:spPr/>
    </dgm:pt>
    <dgm:pt modelId="{B4A67CA1-291F-4F0E-8772-11A0924814FC}" type="pres">
      <dgm:prSet presAssocID="{FCEC5836-93D2-4E0B-8DC3-04D052169284}" presName="hierChild3" presStyleCnt="0"/>
      <dgm:spPr/>
    </dgm:pt>
    <dgm:pt modelId="{224CBA6D-24C7-4EE4-BFB1-7B46455B8A4A}" type="pres">
      <dgm:prSet presAssocID="{F8F1D36D-5A48-4FD2-8EDA-73BE3D04C411}" presName="hierRoot1" presStyleCnt="0"/>
      <dgm:spPr/>
    </dgm:pt>
    <dgm:pt modelId="{844216C4-43D4-4B14-A61F-E483C3CA8F5A}" type="pres">
      <dgm:prSet presAssocID="{F8F1D36D-5A48-4FD2-8EDA-73BE3D04C411}" presName="composite" presStyleCnt="0"/>
      <dgm:spPr/>
    </dgm:pt>
    <dgm:pt modelId="{B4CE233D-7CDA-4C68-9570-2631B4F9FE03}" type="pres">
      <dgm:prSet presAssocID="{F8F1D36D-5A48-4FD2-8EDA-73BE3D04C411}" presName="background" presStyleLbl="node0" presStyleIdx="2" presStyleCnt="3"/>
      <dgm:spPr/>
    </dgm:pt>
    <dgm:pt modelId="{65406316-0EE7-48E6-BFA7-293A6252536A}" type="pres">
      <dgm:prSet presAssocID="{F8F1D36D-5A48-4FD2-8EDA-73BE3D04C411}" presName="text" presStyleLbl="fgAcc0" presStyleIdx="2" presStyleCnt="3">
        <dgm:presLayoutVars>
          <dgm:chPref val="3"/>
        </dgm:presLayoutVars>
      </dgm:prSet>
      <dgm:spPr/>
    </dgm:pt>
    <dgm:pt modelId="{7583855E-3864-4BD4-943C-321DDE08BBA3}" type="pres">
      <dgm:prSet presAssocID="{F8F1D36D-5A48-4FD2-8EDA-73BE3D04C411}" presName="hierChild2" presStyleCnt="0"/>
      <dgm:spPr/>
    </dgm:pt>
    <dgm:pt modelId="{25275C5E-34B3-43C1-B900-4C483501651C}" type="pres">
      <dgm:prSet presAssocID="{93DF82DA-B800-40C5-B0EA-03B71D08B4B9}" presName="Name10" presStyleLbl="parChTrans1D2" presStyleIdx="2" presStyleCnt="3"/>
      <dgm:spPr/>
    </dgm:pt>
    <dgm:pt modelId="{F6FC87E7-F9C4-41B7-9165-D76A774B0E03}" type="pres">
      <dgm:prSet presAssocID="{79741A7F-2324-49E5-99A7-9A40A8C7E0B6}" presName="hierRoot2" presStyleCnt="0"/>
      <dgm:spPr/>
    </dgm:pt>
    <dgm:pt modelId="{A32C08B3-43EA-46FB-AFB2-3243DCC4C1B1}" type="pres">
      <dgm:prSet presAssocID="{79741A7F-2324-49E5-99A7-9A40A8C7E0B6}" presName="composite2" presStyleCnt="0"/>
      <dgm:spPr/>
    </dgm:pt>
    <dgm:pt modelId="{4FA27AE6-E545-4B76-92A0-9B2579D10572}" type="pres">
      <dgm:prSet presAssocID="{79741A7F-2324-49E5-99A7-9A40A8C7E0B6}" presName="background2" presStyleLbl="node2" presStyleIdx="2" presStyleCnt="3"/>
      <dgm:spPr>
        <a:solidFill>
          <a:schemeClr val="bg1">
            <a:lumMod val="95000"/>
          </a:schemeClr>
        </a:solidFill>
      </dgm:spPr>
    </dgm:pt>
    <dgm:pt modelId="{19A69C0F-7E9D-4A2B-87DE-E92D1D22E66B}" type="pres">
      <dgm:prSet presAssocID="{79741A7F-2324-49E5-99A7-9A40A8C7E0B6}" presName="text2" presStyleLbl="fgAcc2" presStyleIdx="2" presStyleCnt="3">
        <dgm:presLayoutVars>
          <dgm:chPref val="3"/>
        </dgm:presLayoutVars>
      </dgm:prSet>
      <dgm:spPr/>
    </dgm:pt>
    <dgm:pt modelId="{A09E9095-CA36-43B7-B40F-0E30F824D035}" type="pres">
      <dgm:prSet presAssocID="{79741A7F-2324-49E5-99A7-9A40A8C7E0B6}" presName="hierChild3" presStyleCnt="0"/>
      <dgm:spPr/>
    </dgm:pt>
  </dgm:ptLst>
  <dgm:cxnLst>
    <dgm:cxn modelId="{B4784D0A-A88E-4FF4-9253-47103A105C89}" type="presOf" srcId="{02006182-DEDC-4C86-83F8-C74131716E0D}" destId="{8CCE5EE0-D6A3-429F-A59D-F32C4B45A1F3}" srcOrd="0" destOrd="0" presId="urn:microsoft.com/office/officeart/2005/8/layout/hierarchy1"/>
    <dgm:cxn modelId="{136F3D26-165F-42EF-B004-82A37CE93461}" srcId="{F8F1D36D-5A48-4FD2-8EDA-73BE3D04C411}" destId="{79741A7F-2324-49E5-99A7-9A40A8C7E0B6}" srcOrd="0" destOrd="0" parTransId="{93DF82DA-B800-40C5-B0EA-03B71D08B4B9}" sibTransId="{91B1CEF5-84CE-40E4-B732-EBD85671160A}"/>
    <dgm:cxn modelId="{DD1E5A63-581A-4ED4-B307-53201F909F4C}" type="presOf" srcId="{F8F1D36D-5A48-4FD2-8EDA-73BE3D04C411}" destId="{65406316-0EE7-48E6-BFA7-293A6252536A}" srcOrd="0" destOrd="0" presId="urn:microsoft.com/office/officeart/2005/8/layout/hierarchy1"/>
    <dgm:cxn modelId="{E4C8464A-85EA-495C-A794-182CB377C5AC}" srcId="{02006182-DEDC-4C86-83F8-C74131716E0D}" destId="{A91576A0-BD0C-4FF0-9771-8163C19D77D3}" srcOrd="1" destOrd="0" parTransId="{9CB7CA7E-613A-43A1-8296-166A55111760}" sibTransId="{EF02A460-2188-4D6C-BFE5-968A5A5AC253}"/>
    <dgm:cxn modelId="{729BE04F-AF91-423A-9583-557AED42F106}" type="presOf" srcId="{FCEC5836-93D2-4E0B-8DC3-04D052169284}" destId="{A7C3713B-C3CC-4A0D-9448-E6BB99ECBC63}" srcOrd="0" destOrd="0" presId="urn:microsoft.com/office/officeart/2005/8/layout/hierarchy1"/>
    <dgm:cxn modelId="{78E02259-7558-4138-B74F-9D59682B1BF8}" srcId="{02006182-DEDC-4C86-83F8-C74131716E0D}" destId="{4F49C247-FB90-48BC-9005-5EE2F9917C6B}" srcOrd="0" destOrd="0" parTransId="{2D620D96-6ACA-420C-988D-5990E8D07292}" sibTransId="{8199A652-39EA-4567-92CF-A85EEE423805}"/>
    <dgm:cxn modelId="{AC6DEA82-425E-499C-8296-DEFAF21E9B74}" type="presOf" srcId="{79741A7F-2324-49E5-99A7-9A40A8C7E0B6}" destId="{19A69C0F-7E9D-4A2B-87DE-E92D1D22E66B}" srcOrd="0" destOrd="0" presId="urn:microsoft.com/office/officeart/2005/8/layout/hierarchy1"/>
    <dgm:cxn modelId="{8BDCD794-47C3-4F4F-8C3B-2161BF316514}" srcId="{4F49C247-FB90-48BC-9005-5EE2F9917C6B}" destId="{7535A703-5F04-4176-8345-AEE5CCE2F396}" srcOrd="0" destOrd="0" parTransId="{D37D74A8-5663-461F-AEDB-C680464E604F}" sibTransId="{1661737F-44F7-40CB-ADDD-000DC66B2087}"/>
    <dgm:cxn modelId="{D21A3AB3-1073-4F58-BBC5-8E620B9620C8}" type="presOf" srcId="{D37D74A8-5663-461F-AEDB-C680464E604F}" destId="{7FC254D3-B7E3-4F8F-9599-442C2A5205A4}" srcOrd="0" destOrd="0" presId="urn:microsoft.com/office/officeart/2005/8/layout/hierarchy1"/>
    <dgm:cxn modelId="{90DE9BBD-CEEF-4979-8F3D-D6AE022691C6}" type="presOf" srcId="{93DF82DA-B800-40C5-B0EA-03B71D08B4B9}" destId="{25275C5E-34B3-43C1-B900-4C483501651C}" srcOrd="0" destOrd="0" presId="urn:microsoft.com/office/officeart/2005/8/layout/hierarchy1"/>
    <dgm:cxn modelId="{4005F7BE-DC4F-4CCB-98EE-7CB3106E1EF4}" type="presOf" srcId="{4F49C247-FB90-48BC-9005-5EE2F9917C6B}" destId="{1C1E9627-6117-4647-9EDF-0308ADFE2453}" srcOrd="0" destOrd="0" presId="urn:microsoft.com/office/officeart/2005/8/layout/hierarchy1"/>
    <dgm:cxn modelId="{2DE403CC-A1B7-4F42-A99A-21DC8C3F1A9C}" type="presOf" srcId="{13987368-44AB-4E8F-BE28-0C5250C1864B}" destId="{49AA9698-54A3-4429-BE1A-5B1A765404B1}" srcOrd="0" destOrd="0" presId="urn:microsoft.com/office/officeart/2005/8/layout/hierarchy1"/>
    <dgm:cxn modelId="{005538D0-4BEC-4B2F-99B5-7D7EF1263375}" srcId="{A91576A0-BD0C-4FF0-9771-8163C19D77D3}" destId="{FCEC5836-93D2-4E0B-8DC3-04D052169284}" srcOrd="0" destOrd="0" parTransId="{13987368-44AB-4E8F-BE28-0C5250C1864B}" sibTransId="{17B108FC-ACF0-4766-9FF3-D4DC04684E75}"/>
    <dgm:cxn modelId="{07CE96E5-2C91-42B2-BCFC-6493AED33069}" srcId="{02006182-DEDC-4C86-83F8-C74131716E0D}" destId="{F8F1D36D-5A48-4FD2-8EDA-73BE3D04C411}" srcOrd="2" destOrd="0" parTransId="{8A06646A-D071-45FE-B55C-EDC04B9CA662}" sibTransId="{68BDA3FA-BE82-4583-B4C3-201360E09002}"/>
    <dgm:cxn modelId="{86FC2DF3-4BA3-4DC9-B124-940FED2B2F2D}" type="presOf" srcId="{A91576A0-BD0C-4FF0-9771-8163C19D77D3}" destId="{8DB44DDB-99D5-4EC8-8DA1-5F40251F6CC7}" srcOrd="0" destOrd="0" presId="urn:microsoft.com/office/officeart/2005/8/layout/hierarchy1"/>
    <dgm:cxn modelId="{EFBC40F6-684F-4EB0-A249-396AABD26DA9}" type="presOf" srcId="{7535A703-5F04-4176-8345-AEE5CCE2F396}" destId="{2BC4E28A-3369-4F8F-B2FC-0C7670838419}" srcOrd="0" destOrd="0" presId="urn:microsoft.com/office/officeart/2005/8/layout/hierarchy1"/>
    <dgm:cxn modelId="{81B613F2-3814-4686-A6A4-CD5931CD1608}" type="presParOf" srcId="{8CCE5EE0-D6A3-429F-A59D-F32C4B45A1F3}" destId="{8B4153A7-5573-4357-BA4F-F65921FA04F6}" srcOrd="0" destOrd="0" presId="urn:microsoft.com/office/officeart/2005/8/layout/hierarchy1"/>
    <dgm:cxn modelId="{4D365A26-E697-42C4-8D89-F64E66CEF9CB}" type="presParOf" srcId="{8B4153A7-5573-4357-BA4F-F65921FA04F6}" destId="{60CE39F8-1471-404B-A770-9CB8BB84D4C1}" srcOrd="0" destOrd="0" presId="urn:microsoft.com/office/officeart/2005/8/layout/hierarchy1"/>
    <dgm:cxn modelId="{D02CE849-062F-4540-9B32-B8EB0F1C66D7}" type="presParOf" srcId="{60CE39F8-1471-404B-A770-9CB8BB84D4C1}" destId="{349BFAF2-5ACF-440C-9E64-C88F057B6E62}" srcOrd="0" destOrd="0" presId="urn:microsoft.com/office/officeart/2005/8/layout/hierarchy1"/>
    <dgm:cxn modelId="{C4DA16C7-8973-43A4-A9C9-BEA214B1A68A}" type="presParOf" srcId="{60CE39F8-1471-404B-A770-9CB8BB84D4C1}" destId="{1C1E9627-6117-4647-9EDF-0308ADFE2453}" srcOrd="1" destOrd="0" presId="urn:microsoft.com/office/officeart/2005/8/layout/hierarchy1"/>
    <dgm:cxn modelId="{0132A235-26B0-4B99-BBC0-990FF8297159}" type="presParOf" srcId="{8B4153A7-5573-4357-BA4F-F65921FA04F6}" destId="{8823F9CA-6FFB-42F7-9A43-543643E6034D}" srcOrd="1" destOrd="0" presId="urn:microsoft.com/office/officeart/2005/8/layout/hierarchy1"/>
    <dgm:cxn modelId="{2302AAD0-6DBB-4A94-9815-8AA75413634C}" type="presParOf" srcId="{8823F9CA-6FFB-42F7-9A43-543643E6034D}" destId="{7FC254D3-B7E3-4F8F-9599-442C2A5205A4}" srcOrd="0" destOrd="0" presId="urn:microsoft.com/office/officeart/2005/8/layout/hierarchy1"/>
    <dgm:cxn modelId="{7F0B6C28-D7A2-4782-ADDC-FB0698BC3F0D}" type="presParOf" srcId="{8823F9CA-6FFB-42F7-9A43-543643E6034D}" destId="{79C83957-B3A4-422E-8FBF-17FB242357C3}" srcOrd="1" destOrd="0" presId="urn:microsoft.com/office/officeart/2005/8/layout/hierarchy1"/>
    <dgm:cxn modelId="{FAFDDD2D-0796-4DD8-8FF0-98B61C6A28F8}" type="presParOf" srcId="{79C83957-B3A4-422E-8FBF-17FB242357C3}" destId="{F41E81F1-8A49-4371-87C7-7FA07EA46250}" srcOrd="0" destOrd="0" presId="urn:microsoft.com/office/officeart/2005/8/layout/hierarchy1"/>
    <dgm:cxn modelId="{246451CE-29B9-41BB-8047-9E3B7F879004}" type="presParOf" srcId="{F41E81F1-8A49-4371-87C7-7FA07EA46250}" destId="{7203B60A-9A8A-4847-B053-C8F73BD361AB}" srcOrd="0" destOrd="0" presId="urn:microsoft.com/office/officeart/2005/8/layout/hierarchy1"/>
    <dgm:cxn modelId="{894F1D55-C069-498D-B71E-C695CF10DFED}" type="presParOf" srcId="{F41E81F1-8A49-4371-87C7-7FA07EA46250}" destId="{2BC4E28A-3369-4F8F-B2FC-0C7670838419}" srcOrd="1" destOrd="0" presId="urn:microsoft.com/office/officeart/2005/8/layout/hierarchy1"/>
    <dgm:cxn modelId="{34F667A3-0606-4B0B-801D-B6667FFB674D}" type="presParOf" srcId="{79C83957-B3A4-422E-8FBF-17FB242357C3}" destId="{29BDF47B-A9C3-492B-A673-C6A0501BA2A6}" srcOrd="1" destOrd="0" presId="urn:microsoft.com/office/officeart/2005/8/layout/hierarchy1"/>
    <dgm:cxn modelId="{86597442-C4F1-4277-9204-D074D2F03FFF}" type="presParOf" srcId="{8CCE5EE0-D6A3-429F-A59D-F32C4B45A1F3}" destId="{9C11A3BC-5E18-49F4-BC82-22ED3B0AB3F5}" srcOrd="1" destOrd="0" presId="urn:microsoft.com/office/officeart/2005/8/layout/hierarchy1"/>
    <dgm:cxn modelId="{11FDB560-CB67-4067-A13B-D686E47AE8CA}" type="presParOf" srcId="{9C11A3BC-5E18-49F4-BC82-22ED3B0AB3F5}" destId="{7D60A072-1FA7-4B8A-B112-87C8935727DB}" srcOrd="0" destOrd="0" presId="urn:microsoft.com/office/officeart/2005/8/layout/hierarchy1"/>
    <dgm:cxn modelId="{5BC5B05F-E664-422C-9CA2-75F88CBFFBB7}" type="presParOf" srcId="{7D60A072-1FA7-4B8A-B112-87C8935727DB}" destId="{C44FCBDE-097A-460C-9C06-9A68992FD57E}" srcOrd="0" destOrd="0" presId="urn:microsoft.com/office/officeart/2005/8/layout/hierarchy1"/>
    <dgm:cxn modelId="{B0F48678-B507-462B-B3C5-05380BC1442F}" type="presParOf" srcId="{7D60A072-1FA7-4B8A-B112-87C8935727DB}" destId="{8DB44DDB-99D5-4EC8-8DA1-5F40251F6CC7}" srcOrd="1" destOrd="0" presId="urn:microsoft.com/office/officeart/2005/8/layout/hierarchy1"/>
    <dgm:cxn modelId="{065A84E3-E335-41E3-AF08-560738BBE817}" type="presParOf" srcId="{9C11A3BC-5E18-49F4-BC82-22ED3B0AB3F5}" destId="{F9E5F976-9861-461A-AB0B-B7CE36C92AD4}" srcOrd="1" destOrd="0" presId="urn:microsoft.com/office/officeart/2005/8/layout/hierarchy1"/>
    <dgm:cxn modelId="{41E4D788-B223-49EC-B7DA-631AFA4F4640}" type="presParOf" srcId="{F9E5F976-9861-461A-AB0B-B7CE36C92AD4}" destId="{49AA9698-54A3-4429-BE1A-5B1A765404B1}" srcOrd="0" destOrd="0" presId="urn:microsoft.com/office/officeart/2005/8/layout/hierarchy1"/>
    <dgm:cxn modelId="{DD83A5AC-3429-413A-A70F-C9690F2809AD}" type="presParOf" srcId="{F9E5F976-9861-461A-AB0B-B7CE36C92AD4}" destId="{ABABDA65-0E25-4306-B647-8D4B489A3486}" srcOrd="1" destOrd="0" presId="urn:microsoft.com/office/officeart/2005/8/layout/hierarchy1"/>
    <dgm:cxn modelId="{ADDB3EB2-E249-4B7B-9AB9-9019E782B0C8}" type="presParOf" srcId="{ABABDA65-0E25-4306-B647-8D4B489A3486}" destId="{3CAD019C-620F-4B43-8D6F-DC43D3523020}" srcOrd="0" destOrd="0" presId="urn:microsoft.com/office/officeart/2005/8/layout/hierarchy1"/>
    <dgm:cxn modelId="{3151F75B-735C-48C2-862F-9FEAE1C56771}" type="presParOf" srcId="{3CAD019C-620F-4B43-8D6F-DC43D3523020}" destId="{623C74CD-1505-4497-8C42-14149A35FC3F}" srcOrd="0" destOrd="0" presId="urn:microsoft.com/office/officeart/2005/8/layout/hierarchy1"/>
    <dgm:cxn modelId="{3AF76B4F-A4D5-4B4C-93FB-68BD0E161235}" type="presParOf" srcId="{3CAD019C-620F-4B43-8D6F-DC43D3523020}" destId="{A7C3713B-C3CC-4A0D-9448-E6BB99ECBC63}" srcOrd="1" destOrd="0" presId="urn:microsoft.com/office/officeart/2005/8/layout/hierarchy1"/>
    <dgm:cxn modelId="{9D3FF316-E8AA-4FD3-89EA-AB6CBA4989DC}" type="presParOf" srcId="{ABABDA65-0E25-4306-B647-8D4B489A3486}" destId="{B4A67CA1-291F-4F0E-8772-11A0924814FC}" srcOrd="1" destOrd="0" presId="urn:microsoft.com/office/officeart/2005/8/layout/hierarchy1"/>
    <dgm:cxn modelId="{B0A2FF31-16F5-4579-9B28-5E6ECB052835}" type="presParOf" srcId="{8CCE5EE0-D6A3-429F-A59D-F32C4B45A1F3}" destId="{224CBA6D-24C7-4EE4-BFB1-7B46455B8A4A}" srcOrd="2" destOrd="0" presId="urn:microsoft.com/office/officeart/2005/8/layout/hierarchy1"/>
    <dgm:cxn modelId="{FC61B1EF-D1E9-4EC4-8C63-976B473BCF04}" type="presParOf" srcId="{224CBA6D-24C7-4EE4-BFB1-7B46455B8A4A}" destId="{844216C4-43D4-4B14-A61F-E483C3CA8F5A}" srcOrd="0" destOrd="0" presId="urn:microsoft.com/office/officeart/2005/8/layout/hierarchy1"/>
    <dgm:cxn modelId="{BC3B7199-5B78-4137-9E98-AB1D241D5F10}" type="presParOf" srcId="{844216C4-43D4-4B14-A61F-E483C3CA8F5A}" destId="{B4CE233D-7CDA-4C68-9570-2631B4F9FE03}" srcOrd="0" destOrd="0" presId="urn:microsoft.com/office/officeart/2005/8/layout/hierarchy1"/>
    <dgm:cxn modelId="{52CBB755-81F4-4E9B-8C55-EFBD0B41A9D5}" type="presParOf" srcId="{844216C4-43D4-4B14-A61F-E483C3CA8F5A}" destId="{65406316-0EE7-48E6-BFA7-293A6252536A}" srcOrd="1" destOrd="0" presId="urn:microsoft.com/office/officeart/2005/8/layout/hierarchy1"/>
    <dgm:cxn modelId="{FE70330B-B70F-4F57-9220-561A12AB81CA}" type="presParOf" srcId="{224CBA6D-24C7-4EE4-BFB1-7B46455B8A4A}" destId="{7583855E-3864-4BD4-943C-321DDE08BBA3}" srcOrd="1" destOrd="0" presId="urn:microsoft.com/office/officeart/2005/8/layout/hierarchy1"/>
    <dgm:cxn modelId="{7DD3A212-CDD4-4A58-9954-ABC5E2B582C3}" type="presParOf" srcId="{7583855E-3864-4BD4-943C-321DDE08BBA3}" destId="{25275C5E-34B3-43C1-B900-4C483501651C}" srcOrd="0" destOrd="0" presId="urn:microsoft.com/office/officeart/2005/8/layout/hierarchy1"/>
    <dgm:cxn modelId="{470E6CB1-D508-42BB-B25D-2B56560CDA1B}" type="presParOf" srcId="{7583855E-3864-4BD4-943C-321DDE08BBA3}" destId="{F6FC87E7-F9C4-41B7-9165-D76A774B0E03}" srcOrd="1" destOrd="0" presId="urn:microsoft.com/office/officeart/2005/8/layout/hierarchy1"/>
    <dgm:cxn modelId="{6D857F72-7C67-4425-9DE7-34B837FA3E02}" type="presParOf" srcId="{F6FC87E7-F9C4-41B7-9165-D76A774B0E03}" destId="{A32C08B3-43EA-46FB-AFB2-3243DCC4C1B1}" srcOrd="0" destOrd="0" presId="urn:microsoft.com/office/officeart/2005/8/layout/hierarchy1"/>
    <dgm:cxn modelId="{A7611C66-DF18-4EA5-8365-3E8814262EA2}" type="presParOf" srcId="{A32C08B3-43EA-46FB-AFB2-3243DCC4C1B1}" destId="{4FA27AE6-E545-4B76-92A0-9B2579D10572}" srcOrd="0" destOrd="0" presId="urn:microsoft.com/office/officeart/2005/8/layout/hierarchy1"/>
    <dgm:cxn modelId="{CCB243EF-DBB6-4BEF-B2F4-AD54A63566AE}" type="presParOf" srcId="{A32C08B3-43EA-46FB-AFB2-3243DCC4C1B1}" destId="{19A69C0F-7E9D-4A2B-87DE-E92D1D22E66B}" srcOrd="1" destOrd="0" presId="urn:microsoft.com/office/officeart/2005/8/layout/hierarchy1"/>
    <dgm:cxn modelId="{1DAC450D-DAF8-46A4-80C0-FFE6E9356266}" type="presParOf" srcId="{F6FC87E7-F9C4-41B7-9165-D76A774B0E03}" destId="{A09E9095-CA36-43B7-B40F-0E30F824D0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006182-DEDC-4C86-83F8-C74131716E0D}"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4F49C247-FB90-48BC-9005-5EE2F9917C6B}">
      <dgm:prSet/>
      <dgm:spPr>
        <a:ln>
          <a:noFill/>
        </a:ln>
      </dgm:spPr>
      <dgm:t>
        <a:bodyPr/>
        <a:lstStyle/>
        <a:p>
          <a:r>
            <a:rPr lang="en-US" b="1" dirty="0">
              <a:solidFill>
                <a:schemeClr val="bg1">
                  <a:lumMod val="75000"/>
                </a:schemeClr>
              </a:solidFill>
            </a:rPr>
            <a:t>Mixed data types</a:t>
          </a:r>
        </a:p>
      </dgm:t>
    </dgm:pt>
    <dgm:pt modelId="{2D620D96-6ACA-420C-988D-5990E8D07292}" type="parTrans" cxnId="{78E02259-7558-4138-B74F-9D59682B1BF8}">
      <dgm:prSet/>
      <dgm:spPr/>
      <dgm:t>
        <a:bodyPr/>
        <a:lstStyle/>
        <a:p>
          <a:endParaRPr lang="en-US"/>
        </a:p>
      </dgm:t>
    </dgm:pt>
    <dgm:pt modelId="{8199A652-39EA-4567-92CF-A85EEE423805}" type="sibTrans" cxnId="{78E02259-7558-4138-B74F-9D59682B1BF8}">
      <dgm:prSet phldrT="1"/>
      <dgm:spPr/>
      <dgm:t>
        <a:bodyPr/>
        <a:lstStyle/>
        <a:p>
          <a:endParaRPr lang="en-US"/>
        </a:p>
      </dgm:t>
    </dgm:pt>
    <dgm:pt modelId="{A91576A0-BD0C-4FF0-9771-8163C19D77D3}">
      <dgm:prSet/>
      <dgm:spPr>
        <a:ln>
          <a:noFill/>
        </a:ln>
      </dgm:spPr>
      <dgm:t>
        <a:bodyPr/>
        <a:lstStyle/>
        <a:p>
          <a:r>
            <a:rPr lang="en-US" b="1" dirty="0">
              <a:solidFill>
                <a:schemeClr val="bg1">
                  <a:lumMod val="75000"/>
                </a:schemeClr>
              </a:solidFill>
            </a:rPr>
            <a:t>Complicated co-relations</a:t>
          </a:r>
        </a:p>
      </dgm:t>
    </dgm:pt>
    <dgm:pt modelId="{9CB7CA7E-613A-43A1-8296-166A55111760}" type="parTrans" cxnId="{E4C8464A-85EA-495C-A794-182CB377C5AC}">
      <dgm:prSet/>
      <dgm:spPr/>
      <dgm:t>
        <a:bodyPr/>
        <a:lstStyle/>
        <a:p>
          <a:endParaRPr lang="en-US"/>
        </a:p>
      </dgm:t>
    </dgm:pt>
    <dgm:pt modelId="{EF02A460-2188-4D6C-BFE5-968A5A5AC253}" type="sibTrans" cxnId="{E4C8464A-85EA-495C-A794-182CB377C5AC}">
      <dgm:prSet phldrT="2"/>
      <dgm:spPr/>
      <dgm:t>
        <a:bodyPr/>
        <a:lstStyle/>
        <a:p>
          <a:endParaRPr lang="en-US"/>
        </a:p>
      </dgm:t>
    </dgm:pt>
    <dgm:pt modelId="{FCEC5836-93D2-4E0B-8DC3-04D052169284}">
      <dgm:prSet/>
      <dgm:spPr>
        <a:ln>
          <a:noFill/>
        </a:ln>
      </dgm:spPr>
      <dgm:t>
        <a:bodyPr/>
        <a:lstStyle/>
        <a:p>
          <a:pPr rtl="0"/>
          <a:r>
            <a:rPr lang="en-US" dirty="0">
              <a:solidFill>
                <a:schemeClr val="bg1">
                  <a:lumMod val="75000"/>
                </a:schemeClr>
              </a:solidFill>
            </a:rPr>
            <a:t>State = </a:t>
          </a:r>
          <a:r>
            <a:rPr lang="en-US" dirty="0">
              <a:solidFill>
                <a:schemeClr val="bg1">
                  <a:lumMod val="75000"/>
                </a:schemeClr>
              </a:solidFill>
              <a:latin typeface="Adobe Clean"/>
            </a:rPr>
            <a:t>Goa</a:t>
          </a:r>
          <a:br>
            <a:rPr lang="en-US" dirty="0">
              <a:solidFill>
                <a:schemeClr val="bg1">
                  <a:lumMod val="75000"/>
                </a:schemeClr>
              </a:solidFill>
              <a:latin typeface="Adobe Clean"/>
            </a:rPr>
          </a:br>
          <a:r>
            <a:rPr lang="en-US" dirty="0">
              <a:solidFill>
                <a:schemeClr val="bg1">
                  <a:lumMod val="75000"/>
                </a:schemeClr>
              </a:solidFill>
              <a:latin typeface="Adobe Clean"/>
            </a:rPr>
            <a:t>Country </a:t>
          </a:r>
          <a:r>
            <a:rPr lang="en-US" dirty="0">
              <a:solidFill>
                <a:schemeClr val="bg1">
                  <a:lumMod val="75000"/>
                </a:schemeClr>
              </a:solidFill>
            </a:rPr>
            <a:t>= U.S.A.</a:t>
          </a:r>
          <a:br>
            <a:rPr lang="en-US" dirty="0">
              <a:solidFill>
                <a:schemeClr val="bg1">
                  <a:lumMod val="75000"/>
                </a:schemeClr>
              </a:solidFill>
              <a:latin typeface="Adobe Clean"/>
            </a:rPr>
          </a:br>
          <a:r>
            <a:rPr lang="en-US" dirty="0">
              <a:solidFill>
                <a:schemeClr val="bg1">
                  <a:lumMod val="75000"/>
                </a:schemeClr>
              </a:solidFill>
              <a:latin typeface="Adobe Clean"/>
            </a:rPr>
            <a:t>Country = </a:t>
          </a:r>
          <a:r>
            <a:rPr lang="en-US" dirty="0">
              <a:solidFill>
                <a:schemeClr val="bg1">
                  <a:lumMod val="75000"/>
                </a:schemeClr>
              </a:solidFill>
            </a:rPr>
            <a:t>India</a:t>
          </a:r>
          <a:endParaRPr lang="en-US" dirty="0">
            <a:solidFill>
              <a:schemeClr val="bg1">
                <a:lumMod val="75000"/>
              </a:schemeClr>
            </a:solidFill>
            <a:latin typeface="Adobe Clean"/>
          </a:endParaRPr>
        </a:p>
      </dgm:t>
    </dgm:pt>
    <dgm:pt modelId="{13987368-44AB-4E8F-BE28-0C5250C1864B}" type="parTrans" cxnId="{005538D0-4BEC-4B2F-99B5-7D7EF1263375}">
      <dgm:prSet/>
      <dgm:spPr>
        <a:ln>
          <a:solidFill>
            <a:schemeClr val="bg1">
              <a:lumMod val="85000"/>
            </a:schemeClr>
          </a:solidFill>
        </a:ln>
      </dgm:spPr>
      <dgm:t>
        <a:bodyPr/>
        <a:lstStyle/>
        <a:p>
          <a:endParaRPr lang="en-CA"/>
        </a:p>
      </dgm:t>
    </dgm:pt>
    <dgm:pt modelId="{17B108FC-ACF0-4766-9FF3-D4DC04684E75}" type="sibTrans" cxnId="{005538D0-4BEC-4B2F-99B5-7D7EF1263375}">
      <dgm:prSet/>
      <dgm:spPr/>
      <dgm:t>
        <a:bodyPr/>
        <a:lstStyle/>
        <a:p>
          <a:endParaRPr lang="en-CA"/>
        </a:p>
      </dgm:t>
    </dgm:pt>
    <dgm:pt modelId="{79741A7F-2324-49E5-99A7-9A40A8C7E0B6}">
      <dgm:prSet/>
      <dgm:spPr>
        <a:blipFill rotWithShape="0">
          <a:blip xmlns:r="http://schemas.openxmlformats.org/officeDocument/2006/relationships" r:embed="rId1"/>
          <a:srcRect/>
          <a:stretch>
            <a:fillRect l="-18000" r="-18000"/>
          </a:stretch>
        </a:blipFill>
      </dgm:spPr>
      <dgm:t>
        <a:bodyPr/>
        <a:lstStyle/>
        <a:p>
          <a:r>
            <a:rPr lang="en-US" b="1"/>
            <a:t>`</a:t>
          </a:r>
        </a:p>
      </dgm:t>
    </dgm:pt>
    <dgm:pt modelId="{91B1CEF5-84CE-40E4-B732-EBD85671160A}" type="sibTrans" cxnId="{136F3D26-165F-42EF-B004-82A37CE93461}">
      <dgm:prSet/>
      <dgm:spPr/>
      <dgm:t>
        <a:bodyPr/>
        <a:lstStyle/>
        <a:p>
          <a:endParaRPr lang="en-CA"/>
        </a:p>
      </dgm:t>
    </dgm:pt>
    <dgm:pt modelId="{93DF82DA-B800-40C5-B0EA-03B71D08B4B9}" type="parTrans" cxnId="{136F3D26-165F-42EF-B004-82A37CE93461}">
      <dgm:prSet/>
      <dgm:spPr/>
      <dgm:t>
        <a:bodyPr/>
        <a:lstStyle/>
        <a:p>
          <a:endParaRPr lang="en-CA"/>
        </a:p>
      </dgm:t>
    </dgm:pt>
    <dgm:pt modelId="{3064F39F-8857-478E-85A6-E57EADF07E0F}">
      <dgm:prSet phldr="0"/>
      <dgm:spPr/>
      <dgm:t>
        <a:bodyPr/>
        <a:lstStyle/>
        <a:p>
          <a:r>
            <a:rPr lang="en-US" b="1" dirty="0">
              <a:solidFill>
                <a:schemeClr val="tx1"/>
              </a:solidFill>
              <a:latin typeface="Adobe Clean"/>
            </a:rPr>
            <a:t>Missing values</a:t>
          </a:r>
        </a:p>
      </dgm:t>
    </dgm:pt>
    <dgm:pt modelId="{437877D4-1C26-4342-A4BA-D040A8B93ED3}" type="sibTrans" cxnId="{8D56AC30-021F-4CCD-A530-10086E861787}">
      <dgm:prSet/>
      <dgm:spPr/>
      <dgm:t>
        <a:bodyPr/>
        <a:lstStyle/>
        <a:p>
          <a:endParaRPr lang="en-CA"/>
        </a:p>
      </dgm:t>
    </dgm:pt>
    <dgm:pt modelId="{B49E81BB-C6E4-4DEB-865A-5AD211DBC6B3}" type="parTrans" cxnId="{8D56AC30-021F-4CCD-A530-10086E861787}">
      <dgm:prSet/>
      <dgm:spPr/>
      <dgm:t>
        <a:bodyPr/>
        <a:lstStyle/>
        <a:p>
          <a:endParaRPr lang="en-CA"/>
        </a:p>
      </dgm:t>
    </dgm:pt>
    <dgm:pt modelId="{7535A703-5F04-4176-8345-AEE5CCE2F396}">
      <dgm:prSet/>
      <dgm:spPr>
        <a:ln>
          <a:noFill/>
        </a:ln>
      </dgm:spPr>
      <dgm:t>
        <a:bodyPr/>
        <a:lstStyle/>
        <a:p>
          <a:r>
            <a:rPr lang="en-US" dirty="0">
              <a:solidFill>
                <a:schemeClr val="bg1">
                  <a:lumMod val="75000"/>
                </a:schemeClr>
              </a:solidFill>
            </a:rPr>
            <a:t>Categorical, Numerical, Ordinal</a:t>
          </a:r>
        </a:p>
      </dgm:t>
    </dgm:pt>
    <dgm:pt modelId="{1661737F-44F7-40CB-ADDD-000DC66B2087}" type="sibTrans" cxnId="{8BDCD794-47C3-4F4F-8C3B-2161BF316514}">
      <dgm:prSet/>
      <dgm:spPr/>
      <dgm:t>
        <a:bodyPr/>
        <a:lstStyle/>
        <a:p>
          <a:endParaRPr lang="en-US"/>
        </a:p>
      </dgm:t>
    </dgm:pt>
    <dgm:pt modelId="{D37D74A8-5663-461F-AEDB-C680464E604F}" type="parTrans" cxnId="{8BDCD794-47C3-4F4F-8C3B-2161BF316514}">
      <dgm:prSet/>
      <dgm:spPr>
        <a:ln>
          <a:solidFill>
            <a:schemeClr val="bg1">
              <a:lumMod val="85000"/>
            </a:schemeClr>
          </a:solidFill>
        </a:ln>
      </dgm:spPr>
      <dgm:t>
        <a:bodyPr/>
        <a:lstStyle/>
        <a:p>
          <a:endParaRPr lang="en-US"/>
        </a:p>
      </dgm:t>
    </dgm:pt>
    <dgm:pt modelId="{8CCE5EE0-D6A3-429F-A59D-F32C4B45A1F3}" type="pres">
      <dgm:prSet presAssocID="{02006182-DEDC-4C86-83F8-C74131716E0D}" presName="hierChild1" presStyleCnt="0">
        <dgm:presLayoutVars>
          <dgm:chPref val="1"/>
          <dgm:dir/>
          <dgm:animOne val="branch"/>
          <dgm:animLvl val="lvl"/>
          <dgm:resizeHandles/>
        </dgm:presLayoutVars>
      </dgm:prSet>
      <dgm:spPr/>
    </dgm:pt>
    <dgm:pt modelId="{8B4153A7-5573-4357-BA4F-F65921FA04F6}" type="pres">
      <dgm:prSet presAssocID="{4F49C247-FB90-48BC-9005-5EE2F9917C6B}" presName="hierRoot1" presStyleCnt="0"/>
      <dgm:spPr/>
    </dgm:pt>
    <dgm:pt modelId="{60CE39F8-1471-404B-A770-9CB8BB84D4C1}" type="pres">
      <dgm:prSet presAssocID="{4F49C247-FB90-48BC-9005-5EE2F9917C6B}" presName="composite" presStyleCnt="0"/>
      <dgm:spPr/>
    </dgm:pt>
    <dgm:pt modelId="{349BFAF2-5ACF-440C-9E64-C88F057B6E62}" type="pres">
      <dgm:prSet presAssocID="{4F49C247-FB90-48BC-9005-5EE2F9917C6B}" presName="background" presStyleLbl="node0" presStyleIdx="0" presStyleCnt="3"/>
      <dgm:spPr>
        <a:solidFill>
          <a:schemeClr val="bg1">
            <a:lumMod val="95000"/>
          </a:schemeClr>
        </a:solidFill>
      </dgm:spPr>
    </dgm:pt>
    <dgm:pt modelId="{1C1E9627-6117-4647-9EDF-0308ADFE2453}" type="pres">
      <dgm:prSet presAssocID="{4F49C247-FB90-48BC-9005-5EE2F9917C6B}" presName="text" presStyleLbl="fgAcc0" presStyleIdx="0" presStyleCnt="3" custLinFactNeighborX="-140" custLinFactNeighborY="-4547">
        <dgm:presLayoutVars>
          <dgm:chPref val="3"/>
        </dgm:presLayoutVars>
      </dgm:prSet>
      <dgm:spPr/>
    </dgm:pt>
    <dgm:pt modelId="{8823F9CA-6FFB-42F7-9A43-543643E6034D}" type="pres">
      <dgm:prSet presAssocID="{4F49C247-FB90-48BC-9005-5EE2F9917C6B}" presName="hierChild2" presStyleCnt="0"/>
      <dgm:spPr/>
    </dgm:pt>
    <dgm:pt modelId="{7FC254D3-B7E3-4F8F-9599-442C2A5205A4}" type="pres">
      <dgm:prSet presAssocID="{D37D74A8-5663-461F-AEDB-C680464E604F}" presName="Name10" presStyleLbl="parChTrans1D2" presStyleIdx="0" presStyleCnt="3"/>
      <dgm:spPr/>
    </dgm:pt>
    <dgm:pt modelId="{79C83957-B3A4-422E-8FBF-17FB242357C3}" type="pres">
      <dgm:prSet presAssocID="{7535A703-5F04-4176-8345-AEE5CCE2F396}" presName="hierRoot2" presStyleCnt="0"/>
      <dgm:spPr/>
    </dgm:pt>
    <dgm:pt modelId="{F41E81F1-8A49-4371-87C7-7FA07EA46250}" type="pres">
      <dgm:prSet presAssocID="{7535A703-5F04-4176-8345-AEE5CCE2F396}" presName="composite2" presStyleCnt="0"/>
      <dgm:spPr/>
    </dgm:pt>
    <dgm:pt modelId="{7203B60A-9A8A-4847-B053-C8F73BD361AB}" type="pres">
      <dgm:prSet presAssocID="{7535A703-5F04-4176-8345-AEE5CCE2F396}" presName="background2" presStyleLbl="node2" presStyleIdx="0" presStyleCnt="3"/>
      <dgm:spPr>
        <a:solidFill>
          <a:schemeClr val="bg1">
            <a:lumMod val="95000"/>
          </a:schemeClr>
        </a:solidFill>
      </dgm:spPr>
    </dgm:pt>
    <dgm:pt modelId="{2BC4E28A-3369-4F8F-B2FC-0C7670838419}" type="pres">
      <dgm:prSet presAssocID="{7535A703-5F04-4176-8345-AEE5CCE2F396}" presName="text2" presStyleLbl="fgAcc2" presStyleIdx="0" presStyleCnt="3" custLinFactNeighborX="-140" custLinFactNeighborY="-5655">
        <dgm:presLayoutVars>
          <dgm:chPref val="3"/>
        </dgm:presLayoutVars>
      </dgm:prSet>
      <dgm:spPr/>
    </dgm:pt>
    <dgm:pt modelId="{29BDF47B-A9C3-492B-A673-C6A0501BA2A6}" type="pres">
      <dgm:prSet presAssocID="{7535A703-5F04-4176-8345-AEE5CCE2F396}" presName="hierChild3" presStyleCnt="0"/>
      <dgm:spPr/>
    </dgm:pt>
    <dgm:pt modelId="{9C11A3BC-5E18-49F4-BC82-22ED3B0AB3F5}" type="pres">
      <dgm:prSet presAssocID="{A91576A0-BD0C-4FF0-9771-8163C19D77D3}" presName="hierRoot1" presStyleCnt="0"/>
      <dgm:spPr/>
    </dgm:pt>
    <dgm:pt modelId="{7D60A072-1FA7-4B8A-B112-87C8935727DB}" type="pres">
      <dgm:prSet presAssocID="{A91576A0-BD0C-4FF0-9771-8163C19D77D3}" presName="composite" presStyleCnt="0"/>
      <dgm:spPr/>
    </dgm:pt>
    <dgm:pt modelId="{C44FCBDE-097A-460C-9C06-9A68992FD57E}" type="pres">
      <dgm:prSet presAssocID="{A91576A0-BD0C-4FF0-9771-8163C19D77D3}" presName="background" presStyleLbl="node0" presStyleIdx="1" presStyleCnt="3"/>
      <dgm:spPr>
        <a:solidFill>
          <a:schemeClr val="bg1">
            <a:lumMod val="95000"/>
          </a:schemeClr>
        </a:solidFill>
      </dgm:spPr>
    </dgm:pt>
    <dgm:pt modelId="{8DB44DDB-99D5-4EC8-8DA1-5F40251F6CC7}" type="pres">
      <dgm:prSet presAssocID="{A91576A0-BD0C-4FF0-9771-8163C19D77D3}" presName="text" presStyleLbl="fgAcc0" presStyleIdx="1" presStyleCnt="3" custLinFactNeighborX="-2439" custLinFactNeighborY="-3076">
        <dgm:presLayoutVars>
          <dgm:chPref val="3"/>
        </dgm:presLayoutVars>
      </dgm:prSet>
      <dgm:spPr/>
    </dgm:pt>
    <dgm:pt modelId="{F9E5F976-9861-461A-AB0B-B7CE36C92AD4}" type="pres">
      <dgm:prSet presAssocID="{A91576A0-BD0C-4FF0-9771-8163C19D77D3}" presName="hierChild2" presStyleCnt="0"/>
      <dgm:spPr/>
    </dgm:pt>
    <dgm:pt modelId="{49AA9698-54A3-4429-BE1A-5B1A765404B1}" type="pres">
      <dgm:prSet presAssocID="{13987368-44AB-4E8F-BE28-0C5250C1864B}" presName="Name10" presStyleLbl="parChTrans1D2" presStyleIdx="1" presStyleCnt="3"/>
      <dgm:spPr/>
    </dgm:pt>
    <dgm:pt modelId="{ABABDA65-0E25-4306-B647-8D4B489A3486}" type="pres">
      <dgm:prSet presAssocID="{FCEC5836-93D2-4E0B-8DC3-04D052169284}" presName="hierRoot2" presStyleCnt="0"/>
      <dgm:spPr/>
    </dgm:pt>
    <dgm:pt modelId="{3CAD019C-620F-4B43-8D6F-DC43D3523020}" type="pres">
      <dgm:prSet presAssocID="{FCEC5836-93D2-4E0B-8DC3-04D052169284}" presName="composite2" presStyleCnt="0"/>
      <dgm:spPr/>
    </dgm:pt>
    <dgm:pt modelId="{623C74CD-1505-4497-8C42-14149A35FC3F}" type="pres">
      <dgm:prSet presAssocID="{FCEC5836-93D2-4E0B-8DC3-04D052169284}" presName="background2" presStyleLbl="node2" presStyleIdx="1" presStyleCnt="3"/>
      <dgm:spPr>
        <a:solidFill>
          <a:schemeClr val="bg1">
            <a:lumMod val="95000"/>
          </a:schemeClr>
        </a:solidFill>
      </dgm:spPr>
    </dgm:pt>
    <dgm:pt modelId="{A7C3713B-C3CC-4A0D-9448-E6BB99ECBC63}" type="pres">
      <dgm:prSet presAssocID="{FCEC5836-93D2-4E0B-8DC3-04D052169284}" presName="text2" presStyleLbl="fgAcc2" presStyleIdx="1" presStyleCnt="3" custLinFactNeighborX="-2577" custLinFactNeighborY="-812">
        <dgm:presLayoutVars>
          <dgm:chPref val="3"/>
        </dgm:presLayoutVars>
      </dgm:prSet>
      <dgm:spPr/>
    </dgm:pt>
    <dgm:pt modelId="{B4A67CA1-291F-4F0E-8772-11A0924814FC}" type="pres">
      <dgm:prSet presAssocID="{FCEC5836-93D2-4E0B-8DC3-04D052169284}" presName="hierChild3" presStyleCnt="0"/>
      <dgm:spPr/>
    </dgm:pt>
    <dgm:pt modelId="{BB845526-D0DD-4841-93B3-36ADEDBED191}" type="pres">
      <dgm:prSet presAssocID="{3064F39F-8857-478E-85A6-E57EADF07E0F}" presName="hierRoot1" presStyleCnt="0"/>
      <dgm:spPr/>
    </dgm:pt>
    <dgm:pt modelId="{CC6F9948-7861-4561-BD98-E6440063C4E1}" type="pres">
      <dgm:prSet presAssocID="{3064F39F-8857-478E-85A6-E57EADF07E0F}" presName="composite" presStyleCnt="0"/>
      <dgm:spPr/>
    </dgm:pt>
    <dgm:pt modelId="{F3953867-E695-4D09-B6AD-BF69CB069825}" type="pres">
      <dgm:prSet presAssocID="{3064F39F-8857-478E-85A6-E57EADF07E0F}" presName="background" presStyleLbl="node0" presStyleIdx="2" presStyleCnt="3"/>
      <dgm:spPr>
        <a:solidFill>
          <a:srgbClr val="7030A0"/>
        </a:solidFill>
      </dgm:spPr>
    </dgm:pt>
    <dgm:pt modelId="{DE3D1598-D32D-4715-AEDE-D60158C52125}" type="pres">
      <dgm:prSet presAssocID="{3064F39F-8857-478E-85A6-E57EADF07E0F}" presName="text" presStyleLbl="fgAcc0" presStyleIdx="2" presStyleCnt="3" custLinFactNeighborY="-1453">
        <dgm:presLayoutVars>
          <dgm:chPref val="3"/>
        </dgm:presLayoutVars>
      </dgm:prSet>
      <dgm:spPr/>
    </dgm:pt>
    <dgm:pt modelId="{545CBE41-A98D-4B3A-B6B4-AC177F3C102E}" type="pres">
      <dgm:prSet presAssocID="{3064F39F-8857-478E-85A6-E57EADF07E0F}" presName="hierChild2" presStyleCnt="0"/>
      <dgm:spPr/>
    </dgm:pt>
    <dgm:pt modelId="{25275C5E-34B3-43C1-B900-4C483501651C}" type="pres">
      <dgm:prSet presAssocID="{93DF82DA-B800-40C5-B0EA-03B71D08B4B9}" presName="Name10" presStyleLbl="parChTrans1D2" presStyleIdx="2" presStyleCnt="3"/>
      <dgm:spPr/>
    </dgm:pt>
    <dgm:pt modelId="{F6FC87E7-F9C4-41B7-9165-D76A774B0E03}" type="pres">
      <dgm:prSet presAssocID="{79741A7F-2324-49E5-99A7-9A40A8C7E0B6}" presName="hierRoot2" presStyleCnt="0"/>
      <dgm:spPr/>
    </dgm:pt>
    <dgm:pt modelId="{A32C08B3-43EA-46FB-AFB2-3243DCC4C1B1}" type="pres">
      <dgm:prSet presAssocID="{79741A7F-2324-49E5-99A7-9A40A8C7E0B6}" presName="composite2" presStyleCnt="0"/>
      <dgm:spPr/>
    </dgm:pt>
    <dgm:pt modelId="{4FA27AE6-E545-4B76-92A0-9B2579D10572}" type="pres">
      <dgm:prSet presAssocID="{79741A7F-2324-49E5-99A7-9A40A8C7E0B6}" presName="background2" presStyleLbl="node2" presStyleIdx="2" presStyleCnt="3"/>
      <dgm:spPr>
        <a:solidFill>
          <a:srgbClr val="7030A0"/>
        </a:solidFill>
      </dgm:spPr>
    </dgm:pt>
    <dgm:pt modelId="{19A69C0F-7E9D-4A2B-87DE-E92D1D22E66B}" type="pres">
      <dgm:prSet presAssocID="{79741A7F-2324-49E5-99A7-9A40A8C7E0B6}" presName="text2" presStyleLbl="fgAcc2" presStyleIdx="2" presStyleCnt="3">
        <dgm:presLayoutVars>
          <dgm:chPref val="3"/>
        </dgm:presLayoutVars>
      </dgm:prSet>
      <dgm:spPr/>
    </dgm:pt>
    <dgm:pt modelId="{A09E9095-CA36-43B7-B40F-0E30F824D035}" type="pres">
      <dgm:prSet presAssocID="{79741A7F-2324-49E5-99A7-9A40A8C7E0B6}" presName="hierChild3" presStyleCnt="0"/>
      <dgm:spPr/>
    </dgm:pt>
  </dgm:ptLst>
  <dgm:cxnLst>
    <dgm:cxn modelId="{B4784D0A-A88E-4FF4-9253-47103A105C89}" type="presOf" srcId="{02006182-DEDC-4C86-83F8-C74131716E0D}" destId="{8CCE5EE0-D6A3-429F-A59D-F32C4B45A1F3}" srcOrd="0" destOrd="0" presId="urn:microsoft.com/office/officeart/2005/8/layout/hierarchy1"/>
    <dgm:cxn modelId="{136F3D26-165F-42EF-B004-82A37CE93461}" srcId="{3064F39F-8857-478E-85A6-E57EADF07E0F}" destId="{79741A7F-2324-49E5-99A7-9A40A8C7E0B6}" srcOrd="0" destOrd="0" parTransId="{93DF82DA-B800-40C5-B0EA-03B71D08B4B9}" sibTransId="{91B1CEF5-84CE-40E4-B732-EBD85671160A}"/>
    <dgm:cxn modelId="{8D56AC30-021F-4CCD-A530-10086E861787}" srcId="{02006182-DEDC-4C86-83F8-C74131716E0D}" destId="{3064F39F-8857-478E-85A6-E57EADF07E0F}" srcOrd="2" destOrd="0" parTransId="{B49E81BB-C6E4-4DEB-865A-5AD211DBC6B3}" sibTransId="{437877D4-1C26-4342-A4BA-D040A8B93ED3}"/>
    <dgm:cxn modelId="{1E6FCB3B-0C62-4EA0-86F7-1DA8C6D96CA6}" type="presOf" srcId="{3064F39F-8857-478E-85A6-E57EADF07E0F}" destId="{DE3D1598-D32D-4715-AEDE-D60158C52125}" srcOrd="0" destOrd="0" presId="urn:microsoft.com/office/officeart/2005/8/layout/hierarchy1"/>
    <dgm:cxn modelId="{E4C8464A-85EA-495C-A794-182CB377C5AC}" srcId="{02006182-DEDC-4C86-83F8-C74131716E0D}" destId="{A91576A0-BD0C-4FF0-9771-8163C19D77D3}" srcOrd="1" destOrd="0" parTransId="{9CB7CA7E-613A-43A1-8296-166A55111760}" sibTransId="{EF02A460-2188-4D6C-BFE5-968A5A5AC253}"/>
    <dgm:cxn modelId="{729BE04F-AF91-423A-9583-557AED42F106}" type="presOf" srcId="{FCEC5836-93D2-4E0B-8DC3-04D052169284}" destId="{A7C3713B-C3CC-4A0D-9448-E6BB99ECBC63}" srcOrd="0" destOrd="0" presId="urn:microsoft.com/office/officeart/2005/8/layout/hierarchy1"/>
    <dgm:cxn modelId="{78E02259-7558-4138-B74F-9D59682B1BF8}" srcId="{02006182-DEDC-4C86-83F8-C74131716E0D}" destId="{4F49C247-FB90-48BC-9005-5EE2F9917C6B}" srcOrd="0" destOrd="0" parTransId="{2D620D96-6ACA-420C-988D-5990E8D07292}" sibTransId="{8199A652-39EA-4567-92CF-A85EEE423805}"/>
    <dgm:cxn modelId="{8BDCD794-47C3-4F4F-8C3B-2161BF316514}" srcId="{4F49C247-FB90-48BC-9005-5EE2F9917C6B}" destId="{7535A703-5F04-4176-8345-AEE5CCE2F396}" srcOrd="0" destOrd="0" parTransId="{D37D74A8-5663-461F-AEDB-C680464E604F}" sibTransId="{1661737F-44F7-40CB-ADDD-000DC66B2087}"/>
    <dgm:cxn modelId="{D21A3AB3-1073-4F58-BBC5-8E620B9620C8}" type="presOf" srcId="{D37D74A8-5663-461F-AEDB-C680464E604F}" destId="{7FC254D3-B7E3-4F8F-9599-442C2A5205A4}" srcOrd="0" destOrd="0" presId="urn:microsoft.com/office/officeart/2005/8/layout/hierarchy1"/>
    <dgm:cxn modelId="{4005F7BE-DC4F-4CCB-98EE-7CB3106E1EF4}" type="presOf" srcId="{4F49C247-FB90-48BC-9005-5EE2F9917C6B}" destId="{1C1E9627-6117-4647-9EDF-0308ADFE2453}" srcOrd="0" destOrd="0" presId="urn:microsoft.com/office/officeart/2005/8/layout/hierarchy1"/>
    <dgm:cxn modelId="{2DE403CC-A1B7-4F42-A99A-21DC8C3F1A9C}" type="presOf" srcId="{13987368-44AB-4E8F-BE28-0C5250C1864B}" destId="{49AA9698-54A3-4429-BE1A-5B1A765404B1}" srcOrd="0" destOrd="0" presId="urn:microsoft.com/office/officeart/2005/8/layout/hierarchy1"/>
    <dgm:cxn modelId="{005538D0-4BEC-4B2F-99B5-7D7EF1263375}" srcId="{A91576A0-BD0C-4FF0-9771-8163C19D77D3}" destId="{FCEC5836-93D2-4E0B-8DC3-04D052169284}" srcOrd="0" destOrd="0" parTransId="{13987368-44AB-4E8F-BE28-0C5250C1864B}" sibTransId="{17B108FC-ACF0-4766-9FF3-D4DC04684E75}"/>
    <dgm:cxn modelId="{D357C4D9-5AF2-4A1B-89CD-E59A9EB5BEBB}" type="presOf" srcId="{93DF82DA-B800-40C5-B0EA-03B71D08B4B9}" destId="{25275C5E-34B3-43C1-B900-4C483501651C}" srcOrd="0" destOrd="0" presId="urn:microsoft.com/office/officeart/2005/8/layout/hierarchy1"/>
    <dgm:cxn modelId="{0E664AEE-E5A5-440F-BD3C-D14359A24E4E}" type="presOf" srcId="{79741A7F-2324-49E5-99A7-9A40A8C7E0B6}" destId="{19A69C0F-7E9D-4A2B-87DE-E92D1D22E66B}" srcOrd="0" destOrd="0" presId="urn:microsoft.com/office/officeart/2005/8/layout/hierarchy1"/>
    <dgm:cxn modelId="{86FC2DF3-4BA3-4DC9-B124-940FED2B2F2D}" type="presOf" srcId="{A91576A0-BD0C-4FF0-9771-8163C19D77D3}" destId="{8DB44DDB-99D5-4EC8-8DA1-5F40251F6CC7}" srcOrd="0" destOrd="0" presId="urn:microsoft.com/office/officeart/2005/8/layout/hierarchy1"/>
    <dgm:cxn modelId="{EFBC40F6-684F-4EB0-A249-396AABD26DA9}" type="presOf" srcId="{7535A703-5F04-4176-8345-AEE5CCE2F396}" destId="{2BC4E28A-3369-4F8F-B2FC-0C7670838419}" srcOrd="0" destOrd="0" presId="urn:microsoft.com/office/officeart/2005/8/layout/hierarchy1"/>
    <dgm:cxn modelId="{81B613F2-3814-4686-A6A4-CD5931CD1608}" type="presParOf" srcId="{8CCE5EE0-D6A3-429F-A59D-F32C4B45A1F3}" destId="{8B4153A7-5573-4357-BA4F-F65921FA04F6}" srcOrd="0" destOrd="0" presId="urn:microsoft.com/office/officeart/2005/8/layout/hierarchy1"/>
    <dgm:cxn modelId="{4D365A26-E697-42C4-8D89-F64E66CEF9CB}" type="presParOf" srcId="{8B4153A7-5573-4357-BA4F-F65921FA04F6}" destId="{60CE39F8-1471-404B-A770-9CB8BB84D4C1}" srcOrd="0" destOrd="0" presId="urn:microsoft.com/office/officeart/2005/8/layout/hierarchy1"/>
    <dgm:cxn modelId="{D02CE849-062F-4540-9B32-B8EB0F1C66D7}" type="presParOf" srcId="{60CE39F8-1471-404B-A770-9CB8BB84D4C1}" destId="{349BFAF2-5ACF-440C-9E64-C88F057B6E62}" srcOrd="0" destOrd="0" presId="urn:microsoft.com/office/officeart/2005/8/layout/hierarchy1"/>
    <dgm:cxn modelId="{C4DA16C7-8973-43A4-A9C9-BEA214B1A68A}" type="presParOf" srcId="{60CE39F8-1471-404B-A770-9CB8BB84D4C1}" destId="{1C1E9627-6117-4647-9EDF-0308ADFE2453}" srcOrd="1" destOrd="0" presId="urn:microsoft.com/office/officeart/2005/8/layout/hierarchy1"/>
    <dgm:cxn modelId="{0132A235-26B0-4B99-BBC0-990FF8297159}" type="presParOf" srcId="{8B4153A7-5573-4357-BA4F-F65921FA04F6}" destId="{8823F9CA-6FFB-42F7-9A43-543643E6034D}" srcOrd="1" destOrd="0" presId="urn:microsoft.com/office/officeart/2005/8/layout/hierarchy1"/>
    <dgm:cxn modelId="{2302AAD0-6DBB-4A94-9815-8AA75413634C}" type="presParOf" srcId="{8823F9CA-6FFB-42F7-9A43-543643E6034D}" destId="{7FC254D3-B7E3-4F8F-9599-442C2A5205A4}" srcOrd="0" destOrd="0" presId="urn:microsoft.com/office/officeart/2005/8/layout/hierarchy1"/>
    <dgm:cxn modelId="{7F0B6C28-D7A2-4782-ADDC-FB0698BC3F0D}" type="presParOf" srcId="{8823F9CA-6FFB-42F7-9A43-543643E6034D}" destId="{79C83957-B3A4-422E-8FBF-17FB242357C3}" srcOrd="1" destOrd="0" presId="urn:microsoft.com/office/officeart/2005/8/layout/hierarchy1"/>
    <dgm:cxn modelId="{FAFDDD2D-0796-4DD8-8FF0-98B61C6A28F8}" type="presParOf" srcId="{79C83957-B3A4-422E-8FBF-17FB242357C3}" destId="{F41E81F1-8A49-4371-87C7-7FA07EA46250}" srcOrd="0" destOrd="0" presId="urn:microsoft.com/office/officeart/2005/8/layout/hierarchy1"/>
    <dgm:cxn modelId="{246451CE-29B9-41BB-8047-9E3B7F879004}" type="presParOf" srcId="{F41E81F1-8A49-4371-87C7-7FA07EA46250}" destId="{7203B60A-9A8A-4847-B053-C8F73BD361AB}" srcOrd="0" destOrd="0" presId="urn:microsoft.com/office/officeart/2005/8/layout/hierarchy1"/>
    <dgm:cxn modelId="{894F1D55-C069-498D-B71E-C695CF10DFED}" type="presParOf" srcId="{F41E81F1-8A49-4371-87C7-7FA07EA46250}" destId="{2BC4E28A-3369-4F8F-B2FC-0C7670838419}" srcOrd="1" destOrd="0" presId="urn:microsoft.com/office/officeart/2005/8/layout/hierarchy1"/>
    <dgm:cxn modelId="{34F667A3-0606-4B0B-801D-B6667FFB674D}" type="presParOf" srcId="{79C83957-B3A4-422E-8FBF-17FB242357C3}" destId="{29BDF47B-A9C3-492B-A673-C6A0501BA2A6}" srcOrd="1" destOrd="0" presId="urn:microsoft.com/office/officeart/2005/8/layout/hierarchy1"/>
    <dgm:cxn modelId="{86597442-C4F1-4277-9204-D074D2F03FFF}" type="presParOf" srcId="{8CCE5EE0-D6A3-429F-A59D-F32C4B45A1F3}" destId="{9C11A3BC-5E18-49F4-BC82-22ED3B0AB3F5}" srcOrd="1" destOrd="0" presId="urn:microsoft.com/office/officeart/2005/8/layout/hierarchy1"/>
    <dgm:cxn modelId="{11FDB560-CB67-4067-A13B-D686E47AE8CA}" type="presParOf" srcId="{9C11A3BC-5E18-49F4-BC82-22ED3B0AB3F5}" destId="{7D60A072-1FA7-4B8A-B112-87C8935727DB}" srcOrd="0" destOrd="0" presId="urn:microsoft.com/office/officeart/2005/8/layout/hierarchy1"/>
    <dgm:cxn modelId="{5BC5B05F-E664-422C-9CA2-75F88CBFFBB7}" type="presParOf" srcId="{7D60A072-1FA7-4B8A-B112-87C8935727DB}" destId="{C44FCBDE-097A-460C-9C06-9A68992FD57E}" srcOrd="0" destOrd="0" presId="urn:microsoft.com/office/officeart/2005/8/layout/hierarchy1"/>
    <dgm:cxn modelId="{B0F48678-B507-462B-B3C5-05380BC1442F}" type="presParOf" srcId="{7D60A072-1FA7-4B8A-B112-87C8935727DB}" destId="{8DB44DDB-99D5-4EC8-8DA1-5F40251F6CC7}" srcOrd="1" destOrd="0" presId="urn:microsoft.com/office/officeart/2005/8/layout/hierarchy1"/>
    <dgm:cxn modelId="{065A84E3-E335-41E3-AF08-560738BBE817}" type="presParOf" srcId="{9C11A3BC-5E18-49F4-BC82-22ED3B0AB3F5}" destId="{F9E5F976-9861-461A-AB0B-B7CE36C92AD4}" srcOrd="1" destOrd="0" presId="urn:microsoft.com/office/officeart/2005/8/layout/hierarchy1"/>
    <dgm:cxn modelId="{41E4D788-B223-49EC-B7DA-631AFA4F4640}" type="presParOf" srcId="{F9E5F976-9861-461A-AB0B-B7CE36C92AD4}" destId="{49AA9698-54A3-4429-BE1A-5B1A765404B1}" srcOrd="0" destOrd="0" presId="urn:microsoft.com/office/officeart/2005/8/layout/hierarchy1"/>
    <dgm:cxn modelId="{DD83A5AC-3429-413A-A70F-C9690F2809AD}" type="presParOf" srcId="{F9E5F976-9861-461A-AB0B-B7CE36C92AD4}" destId="{ABABDA65-0E25-4306-B647-8D4B489A3486}" srcOrd="1" destOrd="0" presId="urn:microsoft.com/office/officeart/2005/8/layout/hierarchy1"/>
    <dgm:cxn modelId="{ADDB3EB2-E249-4B7B-9AB9-9019E782B0C8}" type="presParOf" srcId="{ABABDA65-0E25-4306-B647-8D4B489A3486}" destId="{3CAD019C-620F-4B43-8D6F-DC43D3523020}" srcOrd="0" destOrd="0" presId="urn:microsoft.com/office/officeart/2005/8/layout/hierarchy1"/>
    <dgm:cxn modelId="{3151F75B-735C-48C2-862F-9FEAE1C56771}" type="presParOf" srcId="{3CAD019C-620F-4B43-8D6F-DC43D3523020}" destId="{623C74CD-1505-4497-8C42-14149A35FC3F}" srcOrd="0" destOrd="0" presId="urn:microsoft.com/office/officeart/2005/8/layout/hierarchy1"/>
    <dgm:cxn modelId="{3AF76B4F-A4D5-4B4C-93FB-68BD0E161235}" type="presParOf" srcId="{3CAD019C-620F-4B43-8D6F-DC43D3523020}" destId="{A7C3713B-C3CC-4A0D-9448-E6BB99ECBC63}" srcOrd="1" destOrd="0" presId="urn:microsoft.com/office/officeart/2005/8/layout/hierarchy1"/>
    <dgm:cxn modelId="{9D3FF316-E8AA-4FD3-89EA-AB6CBA4989DC}" type="presParOf" srcId="{ABABDA65-0E25-4306-B647-8D4B489A3486}" destId="{B4A67CA1-291F-4F0E-8772-11A0924814FC}" srcOrd="1" destOrd="0" presId="urn:microsoft.com/office/officeart/2005/8/layout/hierarchy1"/>
    <dgm:cxn modelId="{53ACF3BC-92D8-4974-9E87-2F59677353B0}" type="presParOf" srcId="{8CCE5EE0-D6A3-429F-A59D-F32C4B45A1F3}" destId="{BB845526-D0DD-4841-93B3-36ADEDBED191}" srcOrd="2" destOrd="0" presId="urn:microsoft.com/office/officeart/2005/8/layout/hierarchy1"/>
    <dgm:cxn modelId="{49D6E341-F6BB-4140-8C04-E77401B83C50}" type="presParOf" srcId="{BB845526-D0DD-4841-93B3-36ADEDBED191}" destId="{CC6F9948-7861-4561-BD98-E6440063C4E1}" srcOrd="0" destOrd="0" presId="urn:microsoft.com/office/officeart/2005/8/layout/hierarchy1"/>
    <dgm:cxn modelId="{FDB514B6-11AD-4CB8-ADE1-9E6F8CBBAE02}" type="presParOf" srcId="{CC6F9948-7861-4561-BD98-E6440063C4E1}" destId="{F3953867-E695-4D09-B6AD-BF69CB069825}" srcOrd="0" destOrd="0" presId="urn:microsoft.com/office/officeart/2005/8/layout/hierarchy1"/>
    <dgm:cxn modelId="{63F90D35-F360-4380-995E-6A008B2085C9}" type="presParOf" srcId="{CC6F9948-7861-4561-BD98-E6440063C4E1}" destId="{DE3D1598-D32D-4715-AEDE-D60158C52125}" srcOrd="1" destOrd="0" presId="urn:microsoft.com/office/officeart/2005/8/layout/hierarchy1"/>
    <dgm:cxn modelId="{FE784326-1DE8-4615-B08E-C23EB8E17D69}" type="presParOf" srcId="{BB845526-D0DD-4841-93B3-36ADEDBED191}" destId="{545CBE41-A98D-4B3A-B6B4-AC177F3C102E}" srcOrd="1" destOrd="0" presId="urn:microsoft.com/office/officeart/2005/8/layout/hierarchy1"/>
    <dgm:cxn modelId="{1CDBBED8-322F-4DAE-B3C6-9C1C23EE9105}" type="presParOf" srcId="{545CBE41-A98D-4B3A-B6B4-AC177F3C102E}" destId="{25275C5E-34B3-43C1-B900-4C483501651C}" srcOrd="0" destOrd="0" presId="urn:microsoft.com/office/officeart/2005/8/layout/hierarchy1"/>
    <dgm:cxn modelId="{DB02CD84-C55A-480E-89D0-A362DCC18A60}" type="presParOf" srcId="{545CBE41-A98D-4B3A-B6B4-AC177F3C102E}" destId="{F6FC87E7-F9C4-41B7-9165-D76A774B0E03}" srcOrd="1" destOrd="0" presId="urn:microsoft.com/office/officeart/2005/8/layout/hierarchy1"/>
    <dgm:cxn modelId="{535E7DB4-3BBA-4A99-9124-36446EB14206}" type="presParOf" srcId="{F6FC87E7-F9C4-41B7-9165-D76A774B0E03}" destId="{A32C08B3-43EA-46FB-AFB2-3243DCC4C1B1}" srcOrd="0" destOrd="0" presId="urn:microsoft.com/office/officeart/2005/8/layout/hierarchy1"/>
    <dgm:cxn modelId="{C6DEB52B-1991-415A-88C9-A3445B243FF7}" type="presParOf" srcId="{A32C08B3-43EA-46FB-AFB2-3243DCC4C1B1}" destId="{4FA27AE6-E545-4B76-92A0-9B2579D10572}" srcOrd="0" destOrd="0" presId="urn:microsoft.com/office/officeart/2005/8/layout/hierarchy1"/>
    <dgm:cxn modelId="{4D0E1184-55D9-44D0-BF32-E40AD0D2A617}" type="presParOf" srcId="{A32C08B3-43EA-46FB-AFB2-3243DCC4C1B1}" destId="{19A69C0F-7E9D-4A2B-87DE-E92D1D22E66B}" srcOrd="1" destOrd="0" presId="urn:microsoft.com/office/officeart/2005/8/layout/hierarchy1"/>
    <dgm:cxn modelId="{655829B1-DDBC-4256-9885-AB1734F083A3}" type="presParOf" srcId="{F6FC87E7-F9C4-41B7-9165-D76A774B0E03}" destId="{A09E9095-CA36-43B7-B40F-0E30F824D0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0BA9A1-1F74-4187-9E05-D3761BFC2176}"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CA"/>
        </a:p>
      </dgm:t>
    </dgm:pt>
    <dgm:pt modelId="{28E5C0C2-B5CA-4D57-A71D-90C740889CDB}">
      <dgm:prSet phldrT="[Text]"/>
      <dgm:spPr/>
      <dgm:t>
        <a:bodyPr/>
        <a:lstStyle/>
        <a:p>
          <a:r>
            <a:rPr lang="en-IN"/>
            <a:t>Statistical Metrics</a:t>
          </a:r>
          <a:endParaRPr lang="en-CA" dirty="0"/>
        </a:p>
      </dgm:t>
    </dgm:pt>
    <dgm:pt modelId="{E1A2712D-87E2-44C0-8921-7607F5C3DB87}" type="parTrans" cxnId="{AF5D7515-239A-4716-92C6-96E9AFA0BE01}">
      <dgm:prSet/>
      <dgm:spPr/>
      <dgm:t>
        <a:bodyPr/>
        <a:lstStyle/>
        <a:p>
          <a:endParaRPr lang="en-CA"/>
        </a:p>
      </dgm:t>
    </dgm:pt>
    <dgm:pt modelId="{58E93199-73F5-45AB-B64D-7B0D8E8F609E}" type="sibTrans" cxnId="{AF5D7515-239A-4716-92C6-96E9AFA0BE01}">
      <dgm:prSet/>
      <dgm:spPr/>
      <dgm:t>
        <a:bodyPr/>
        <a:lstStyle/>
        <a:p>
          <a:endParaRPr lang="en-CA"/>
        </a:p>
      </dgm:t>
    </dgm:pt>
    <dgm:pt modelId="{3EAC5E22-626F-4465-B90D-E8FBF7A28098}">
      <dgm:prSet phldrT="[Text]"/>
      <dgm:spPr/>
      <dgm:t>
        <a:bodyPr/>
        <a:lstStyle/>
        <a:p>
          <a:r>
            <a:rPr lang="en-IN"/>
            <a:t>Categorical columns</a:t>
          </a:r>
          <a:endParaRPr lang="en-CA"/>
        </a:p>
      </dgm:t>
    </dgm:pt>
    <dgm:pt modelId="{DB929680-1008-4DA4-9F86-43B8228F664A}" type="parTrans" cxnId="{BC02F03F-EA61-4760-93C6-55ED4013986E}">
      <dgm:prSet/>
      <dgm:spPr/>
      <dgm:t>
        <a:bodyPr/>
        <a:lstStyle/>
        <a:p>
          <a:endParaRPr lang="en-CA"/>
        </a:p>
      </dgm:t>
    </dgm:pt>
    <dgm:pt modelId="{8458E21B-2D8E-4D70-9FCB-23286BE21E7F}" type="sibTrans" cxnId="{BC02F03F-EA61-4760-93C6-55ED4013986E}">
      <dgm:prSet/>
      <dgm:spPr/>
      <dgm:t>
        <a:bodyPr/>
        <a:lstStyle/>
        <a:p>
          <a:endParaRPr lang="en-CA"/>
        </a:p>
      </dgm:t>
    </dgm:pt>
    <dgm:pt modelId="{88E80E1D-8003-41BC-AE6E-B2A4AA3D7A70}">
      <dgm:prSet phldrT="[Text]"/>
      <dgm:spPr/>
      <dgm:t>
        <a:bodyPr/>
        <a:lstStyle/>
        <a:p>
          <a:r>
            <a:rPr lang="en-IN"/>
            <a:t>CS test</a:t>
          </a:r>
          <a:endParaRPr lang="en-CA"/>
        </a:p>
      </dgm:t>
    </dgm:pt>
    <dgm:pt modelId="{AA983B24-3B7D-4E28-BCB4-CC27C7F53E5E}" type="parTrans" cxnId="{E35E5E56-07AF-4A3B-9D61-09BF9AD336B9}">
      <dgm:prSet/>
      <dgm:spPr/>
      <dgm:t>
        <a:bodyPr/>
        <a:lstStyle/>
        <a:p>
          <a:endParaRPr lang="en-CA"/>
        </a:p>
      </dgm:t>
    </dgm:pt>
    <dgm:pt modelId="{4184F057-5D05-42D7-990D-CBE11D662C34}" type="sibTrans" cxnId="{E35E5E56-07AF-4A3B-9D61-09BF9AD336B9}">
      <dgm:prSet/>
      <dgm:spPr/>
      <dgm:t>
        <a:bodyPr/>
        <a:lstStyle/>
        <a:p>
          <a:endParaRPr lang="en-CA"/>
        </a:p>
      </dgm:t>
    </dgm:pt>
    <dgm:pt modelId="{D6B24F97-E061-467D-B53F-C69A8A5C59D6}">
      <dgm:prSet phldrT="[Text]"/>
      <dgm:spPr/>
      <dgm:t>
        <a:bodyPr/>
        <a:lstStyle/>
        <a:p>
          <a:r>
            <a:rPr lang="en-IN"/>
            <a:t>Numerical columns</a:t>
          </a:r>
          <a:endParaRPr lang="en-CA"/>
        </a:p>
      </dgm:t>
    </dgm:pt>
    <dgm:pt modelId="{AC20A748-0B53-4387-9F9E-E98C19311590}" type="parTrans" cxnId="{0F64AAD9-0122-40BA-B80B-D4FD2970CCF3}">
      <dgm:prSet/>
      <dgm:spPr/>
      <dgm:t>
        <a:bodyPr/>
        <a:lstStyle/>
        <a:p>
          <a:endParaRPr lang="en-CA"/>
        </a:p>
      </dgm:t>
    </dgm:pt>
    <dgm:pt modelId="{EB2F822B-6E5D-49B7-8CDB-4B816ECA0332}" type="sibTrans" cxnId="{0F64AAD9-0122-40BA-B80B-D4FD2970CCF3}">
      <dgm:prSet/>
      <dgm:spPr/>
      <dgm:t>
        <a:bodyPr/>
        <a:lstStyle/>
        <a:p>
          <a:endParaRPr lang="en-CA"/>
        </a:p>
      </dgm:t>
    </dgm:pt>
    <dgm:pt modelId="{B8FA91EB-4BCC-4E92-A8FF-3BDBBC021D39}">
      <dgm:prSet phldrT="[Text]"/>
      <dgm:spPr/>
      <dgm:t>
        <a:bodyPr/>
        <a:lstStyle/>
        <a:p>
          <a:r>
            <a:rPr lang="en-IN"/>
            <a:t>KS test</a:t>
          </a:r>
          <a:endParaRPr lang="en-CA"/>
        </a:p>
      </dgm:t>
    </dgm:pt>
    <dgm:pt modelId="{2AF35735-9555-4998-82FB-8AC17513D405}" type="parTrans" cxnId="{23C845DE-C2D0-4BAE-AED4-EB5958AEE639}">
      <dgm:prSet/>
      <dgm:spPr/>
      <dgm:t>
        <a:bodyPr/>
        <a:lstStyle/>
        <a:p>
          <a:endParaRPr lang="en-CA"/>
        </a:p>
      </dgm:t>
    </dgm:pt>
    <dgm:pt modelId="{D321ECF1-B9F3-4E18-BE5D-C678FE9BBE89}" type="sibTrans" cxnId="{23C845DE-C2D0-4BAE-AED4-EB5958AEE639}">
      <dgm:prSet/>
      <dgm:spPr/>
      <dgm:t>
        <a:bodyPr/>
        <a:lstStyle/>
        <a:p>
          <a:endParaRPr lang="en-CA"/>
        </a:p>
      </dgm:t>
    </dgm:pt>
    <dgm:pt modelId="{D0B53EBF-1F65-43D7-9CEF-FC8AA4A1406B}" type="pres">
      <dgm:prSet presAssocID="{820BA9A1-1F74-4187-9E05-D3761BFC2176}" presName="hierChild1" presStyleCnt="0">
        <dgm:presLayoutVars>
          <dgm:chPref val="1"/>
          <dgm:dir/>
          <dgm:animOne val="branch"/>
          <dgm:animLvl val="lvl"/>
          <dgm:resizeHandles/>
        </dgm:presLayoutVars>
      </dgm:prSet>
      <dgm:spPr/>
    </dgm:pt>
    <dgm:pt modelId="{251793D7-3547-4C6B-88D2-9E410EF97AB3}" type="pres">
      <dgm:prSet presAssocID="{28E5C0C2-B5CA-4D57-A71D-90C740889CDB}" presName="hierRoot1" presStyleCnt="0"/>
      <dgm:spPr/>
    </dgm:pt>
    <dgm:pt modelId="{E2884B38-0A6B-4D47-B3AE-9AD6B4DB184D}" type="pres">
      <dgm:prSet presAssocID="{28E5C0C2-B5CA-4D57-A71D-90C740889CDB}" presName="composite" presStyleCnt="0"/>
      <dgm:spPr/>
    </dgm:pt>
    <dgm:pt modelId="{26ED38FD-737A-496F-9F3F-AD62044BF5DA}" type="pres">
      <dgm:prSet presAssocID="{28E5C0C2-B5CA-4D57-A71D-90C740889CDB}" presName="background" presStyleLbl="node0" presStyleIdx="0" presStyleCnt="1"/>
      <dgm:spPr/>
    </dgm:pt>
    <dgm:pt modelId="{151FA4AC-5D5F-4FE5-8CF8-8EB6C5A28F4D}" type="pres">
      <dgm:prSet presAssocID="{28E5C0C2-B5CA-4D57-A71D-90C740889CDB}" presName="text" presStyleLbl="fgAcc0" presStyleIdx="0" presStyleCnt="1">
        <dgm:presLayoutVars>
          <dgm:chPref val="3"/>
        </dgm:presLayoutVars>
      </dgm:prSet>
      <dgm:spPr/>
    </dgm:pt>
    <dgm:pt modelId="{910CC430-5BBE-4799-A501-EFFC567168D5}" type="pres">
      <dgm:prSet presAssocID="{28E5C0C2-B5CA-4D57-A71D-90C740889CDB}" presName="hierChild2" presStyleCnt="0"/>
      <dgm:spPr/>
    </dgm:pt>
    <dgm:pt modelId="{DEA6F6B8-2C28-4F1A-8F87-DEB73C46E018}" type="pres">
      <dgm:prSet presAssocID="{DB929680-1008-4DA4-9F86-43B8228F664A}" presName="Name10" presStyleLbl="parChTrans1D2" presStyleIdx="0" presStyleCnt="2"/>
      <dgm:spPr/>
    </dgm:pt>
    <dgm:pt modelId="{AE747E45-0D35-4E5A-B573-37A2C5F9FB4D}" type="pres">
      <dgm:prSet presAssocID="{3EAC5E22-626F-4465-B90D-E8FBF7A28098}" presName="hierRoot2" presStyleCnt="0"/>
      <dgm:spPr/>
    </dgm:pt>
    <dgm:pt modelId="{99C35D7F-BC81-443D-AF9B-969F8F594F4D}" type="pres">
      <dgm:prSet presAssocID="{3EAC5E22-626F-4465-B90D-E8FBF7A28098}" presName="composite2" presStyleCnt="0"/>
      <dgm:spPr/>
    </dgm:pt>
    <dgm:pt modelId="{908A49D7-69C7-4677-BA12-6082F04D4C31}" type="pres">
      <dgm:prSet presAssocID="{3EAC5E22-626F-4465-B90D-E8FBF7A28098}" presName="background2" presStyleLbl="node2" presStyleIdx="0" presStyleCnt="2"/>
      <dgm:spPr/>
    </dgm:pt>
    <dgm:pt modelId="{3E74B835-01AB-4862-85AB-D58FEC25EA13}" type="pres">
      <dgm:prSet presAssocID="{3EAC5E22-626F-4465-B90D-E8FBF7A28098}" presName="text2" presStyleLbl="fgAcc2" presStyleIdx="0" presStyleCnt="2">
        <dgm:presLayoutVars>
          <dgm:chPref val="3"/>
        </dgm:presLayoutVars>
      </dgm:prSet>
      <dgm:spPr/>
    </dgm:pt>
    <dgm:pt modelId="{2088EB4A-37C0-4826-8F7B-25A0C8178512}" type="pres">
      <dgm:prSet presAssocID="{3EAC5E22-626F-4465-B90D-E8FBF7A28098}" presName="hierChild3" presStyleCnt="0"/>
      <dgm:spPr/>
    </dgm:pt>
    <dgm:pt modelId="{53084F81-E80C-42DB-853B-5D85103DA064}" type="pres">
      <dgm:prSet presAssocID="{AA983B24-3B7D-4E28-BCB4-CC27C7F53E5E}" presName="Name17" presStyleLbl="parChTrans1D3" presStyleIdx="0" presStyleCnt="2"/>
      <dgm:spPr/>
    </dgm:pt>
    <dgm:pt modelId="{36AFADE2-0D8A-4830-A1C9-E23CBD88512B}" type="pres">
      <dgm:prSet presAssocID="{88E80E1D-8003-41BC-AE6E-B2A4AA3D7A70}" presName="hierRoot3" presStyleCnt="0"/>
      <dgm:spPr/>
    </dgm:pt>
    <dgm:pt modelId="{B74B7D1B-94B1-4D76-8FED-B64F97CB6D52}" type="pres">
      <dgm:prSet presAssocID="{88E80E1D-8003-41BC-AE6E-B2A4AA3D7A70}" presName="composite3" presStyleCnt="0"/>
      <dgm:spPr/>
    </dgm:pt>
    <dgm:pt modelId="{63242ACC-6E6D-4A74-BE86-980F3F9F0555}" type="pres">
      <dgm:prSet presAssocID="{88E80E1D-8003-41BC-AE6E-B2A4AA3D7A70}" presName="background3" presStyleLbl="node3" presStyleIdx="0" presStyleCnt="2"/>
      <dgm:spPr/>
    </dgm:pt>
    <dgm:pt modelId="{656FC807-83C1-4CAA-A620-48B922B2777B}" type="pres">
      <dgm:prSet presAssocID="{88E80E1D-8003-41BC-AE6E-B2A4AA3D7A70}" presName="text3" presStyleLbl="fgAcc3" presStyleIdx="0" presStyleCnt="2">
        <dgm:presLayoutVars>
          <dgm:chPref val="3"/>
        </dgm:presLayoutVars>
      </dgm:prSet>
      <dgm:spPr/>
    </dgm:pt>
    <dgm:pt modelId="{211498BD-7D44-404E-9471-F01BB6BB8971}" type="pres">
      <dgm:prSet presAssocID="{88E80E1D-8003-41BC-AE6E-B2A4AA3D7A70}" presName="hierChild4" presStyleCnt="0"/>
      <dgm:spPr/>
    </dgm:pt>
    <dgm:pt modelId="{DC2F37B9-75E9-4849-B2F1-B34F1161852E}" type="pres">
      <dgm:prSet presAssocID="{AC20A748-0B53-4387-9F9E-E98C19311590}" presName="Name10" presStyleLbl="parChTrans1D2" presStyleIdx="1" presStyleCnt="2"/>
      <dgm:spPr/>
    </dgm:pt>
    <dgm:pt modelId="{C83B30A4-D72E-4A58-BFA5-58F63EBC5969}" type="pres">
      <dgm:prSet presAssocID="{D6B24F97-E061-467D-B53F-C69A8A5C59D6}" presName="hierRoot2" presStyleCnt="0"/>
      <dgm:spPr/>
    </dgm:pt>
    <dgm:pt modelId="{96C172BB-F9A2-481F-A293-04A6A3EFBA2F}" type="pres">
      <dgm:prSet presAssocID="{D6B24F97-E061-467D-B53F-C69A8A5C59D6}" presName="composite2" presStyleCnt="0"/>
      <dgm:spPr/>
    </dgm:pt>
    <dgm:pt modelId="{CD8520A3-7BCF-42FD-B1B8-991DC6FBEF35}" type="pres">
      <dgm:prSet presAssocID="{D6B24F97-E061-467D-B53F-C69A8A5C59D6}" presName="background2" presStyleLbl="node2" presStyleIdx="1" presStyleCnt="2"/>
      <dgm:spPr/>
    </dgm:pt>
    <dgm:pt modelId="{D312628C-A101-4134-89F4-8C63185F9BA1}" type="pres">
      <dgm:prSet presAssocID="{D6B24F97-E061-467D-B53F-C69A8A5C59D6}" presName="text2" presStyleLbl="fgAcc2" presStyleIdx="1" presStyleCnt="2">
        <dgm:presLayoutVars>
          <dgm:chPref val="3"/>
        </dgm:presLayoutVars>
      </dgm:prSet>
      <dgm:spPr/>
    </dgm:pt>
    <dgm:pt modelId="{40CE7A64-D51B-4440-B74C-A2CDD620D07D}" type="pres">
      <dgm:prSet presAssocID="{D6B24F97-E061-467D-B53F-C69A8A5C59D6}" presName="hierChild3" presStyleCnt="0"/>
      <dgm:spPr/>
    </dgm:pt>
    <dgm:pt modelId="{8F30E00B-F585-4D2E-8A43-E14F1358FD9A}" type="pres">
      <dgm:prSet presAssocID="{2AF35735-9555-4998-82FB-8AC17513D405}" presName="Name17" presStyleLbl="parChTrans1D3" presStyleIdx="1" presStyleCnt="2"/>
      <dgm:spPr/>
    </dgm:pt>
    <dgm:pt modelId="{14429E34-4E34-48C7-B5F6-FA4082AB8E2A}" type="pres">
      <dgm:prSet presAssocID="{B8FA91EB-4BCC-4E92-A8FF-3BDBBC021D39}" presName="hierRoot3" presStyleCnt="0"/>
      <dgm:spPr/>
    </dgm:pt>
    <dgm:pt modelId="{E0FF07FF-34D5-4638-A4E4-41CD3830A6AB}" type="pres">
      <dgm:prSet presAssocID="{B8FA91EB-4BCC-4E92-A8FF-3BDBBC021D39}" presName="composite3" presStyleCnt="0"/>
      <dgm:spPr/>
    </dgm:pt>
    <dgm:pt modelId="{3F64ED55-C053-4CDD-8C3F-C650129D5958}" type="pres">
      <dgm:prSet presAssocID="{B8FA91EB-4BCC-4E92-A8FF-3BDBBC021D39}" presName="background3" presStyleLbl="node3" presStyleIdx="1" presStyleCnt="2"/>
      <dgm:spPr/>
    </dgm:pt>
    <dgm:pt modelId="{50ABF3A9-86C5-4C6D-8F06-C89E5B8621B5}" type="pres">
      <dgm:prSet presAssocID="{B8FA91EB-4BCC-4E92-A8FF-3BDBBC021D39}" presName="text3" presStyleLbl="fgAcc3" presStyleIdx="1" presStyleCnt="2">
        <dgm:presLayoutVars>
          <dgm:chPref val="3"/>
        </dgm:presLayoutVars>
      </dgm:prSet>
      <dgm:spPr/>
    </dgm:pt>
    <dgm:pt modelId="{2BA41CAC-80A4-4A48-A60F-7023127F1812}" type="pres">
      <dgm:prSet presAssocID="{B8FA91EB-4BCC-4E92-A8FF-3BDBBC021D39}" presName="hierChild4" presStyleCnt="0"/>
      <dgm:spPr/>
    </dgm:pt>
  </dgm:ptLst>
  <dgm:cxnLst>
    <dgm:cxn modelId="{6E44F101-B03C-4D25-BB46-D09AC936F8A8}" type="presOf" srcId="{88E80E1D-8003-41BC-AE6E-B2A4AA3D7A70}" destId="{656FC807-83C1-4CAA-A620-48B922B2777B}" srcOrd="0" destOrd="0" presId="urn:microsoft.com/office/officeart/2005/8/layout/hierarchy1"/>
    <dgm:cxn modelId="{AF5D7515-239A-4716-92C6-96E9AFA0BE01}" srcId="{820BA9A1-1F74-4187-9E05-D3761BFC2176}" destId="{28E5C0C2-B5CA-4D57-A71D-90C740889CDB}" srcOrd="0" destOrd="0" parTransId="{E1A2712D-87E2-44C0-8921-7607F5C3DB87}" sibTransId="{58E93199-73F5-45AB-B64D-7B0D8E8F609E}"/>
    <dgm:cxn modelId="{B72F8C1D-4E4B-4849-B00C-F428CFA6618F}" type="presOf" srcId="{B8FA91EB-4BCC-4E92-A8FF-3BDBBC021D39}" destId="{50ABF3A9-86C5-4C6D-8F06-C89E5B8621B5}" srcOrd="0" destOrd="0" presId="urn:microsoft.com/office/officeart/2005/8/layout/hierarchy1"/>
    <dgm:cxn modelId="{BC02F03F-EA61-4760-93C6-55ED4013986E}" srcId="{28E5C0C2-B5CA-4D57-A71D-90C740889CDB}" destId="{3EAC5E22-626F-4465-B90D-E8FBF7A28098}" srcOrd="0" destOrd="0" parTransId="{DB929680-1008-4DA4-9F86-43B8228F664A}" sibTransId="{8458E21B-2D8E-4D70-9FCB-23286BE21E7F}"/>
    <dgm:cxn modelId="{7DDA9146-FD00-4FC9-B94D-B3B5C37D1883}" type="presOf" srcId="{28E5C0C2-B5CA-4D57-A71D-90C740889CDB}" destId="{151FA4AC-5D5F-4FE5-8CF8-8EB6C5A28F4D}" srcOrd="0" destOrd="0" presId="urn:microsoft.com/office/officeart/2005/8/layout/hierarchy1"/>
    <dgm:cxn modelId="{AAC06848-82A5-48CF-8956-F9E595E27998}" type="presOf" srcId="{820BA9A1-1F74-4187-9E05-D3761BFC2176}" destId="{D0B53EBF-1F65-43D7-9CEF-FC8AA4A1406B}" srcOrd="0" destOrd="0" presId="urn:microsoft.com/office/officeart/2005/8/layout/hierarchy1"/>
    <dgm:cxn modelId="{3FDB5374-E674-413B-8C91-EA2A44DD4E8F}" type="presOf" srcId="{D6B24F97-E061-467D-B53F-C69A8A5C59D6}" destId="{D312628C-A101-4134-89F4-8C63185F9BA1}" srcOrd="0" destOrd="0" presId="urn:microsoft.com/office/officeart/2005/8/layout/hierarchy1"/>
    <dgm:cxn modelId="{E35E5E56-07AF-4A3B-9D61-09BF9AD336B9}" srcId="{3EAC5E22-626F-4465-B90D-E8FBF7A28098}" destId="{88E80E1D-8003-41BC-AE6E-B2A4AA3D7A70}" srcOrd="0" destOrd="0" parTransId="{AA983B24-3B7D-4E28-BCB4-CC27C7F53E5E}" sibTransId="{4184F057-5D05-42D7-990D-CBE11D662C34}"/>
    <dgm:cxn modelId="{87B03596-F7E8-461A-943F-AA6562CD506B}" type="presOf" srcId="{AC20A748-0B53-4387-9F9E-E98C19311590}" destId="{DC2F37B9-75E9-4849-B2F1-B34F1161852E}" srcOrd="0" destOrd="0" presId="urn:microsoft.com/office/officeart/2005/8/layout/hierarchy1"/>
    <dgm:cxn modelId="{26A96797-1E00-46EB-80F3-A74BC70A71A8}" type="presOf" srcId="{2AF35735-9555-4998-82FB-8AC17513D405}" destId="{8F30E00B-F585-4D2E-8A43-E14F1358FD9A}" srcOrd="0" destOrd="0" presId="urn:microsoft.com/office/officeart/2005/8/layout/hierarchy1"/>
    <dgm:cxn modelId="{7930B8B2-36DA-4F75-BA86-DEE250729741}" type="presOf" srcId="{3EAC5E22-626F-4465-B90D-E8FBF7A28098}" destId="{3E74B835-01AB-4862-85AB-D58FEC25EA13}" srcOrd="0" destOrd="0" presId="urn:microsoft.com/office/officeart/2005/8/layout/hierarchy1"/>
    <dgm:cxn modelId="{0F64AAD9-0122-40BA-B80B-D4FD2970CCF3}" srcId="{28E5C0C2-B5CA-4D57-A71D-90C740889CDB}" destId="{D6B24F97-E061-467D-B53F-C69A8A5C59D6}" srcOrd="1" destOrd="0" parTransId="{AC20A748-0B53-4387-9F9E-E98C19311590}" sibTransId="{EB2F822B-6E5D-49B7-8CDB-4B816ECA0332}"/>
    <dgm:cxn modelId="{23C845DE-C2D0-4BAE-AED4-EB5958AEE639}" srcId="{D6B24F97-E061-467D-B53F-C69A8A5C59D6}" destId="{B8FA91EB-4BCC-4E92-A8FF-3BDBBC021D39}" srcOrd="0" destOrd="0" parTransId="{2AF35735-9555-4998-82FB-8AC17513D405}" sibTransId="{D321ECF1-B9F3-4E18-BE5D-C678FE9BBE89}"/>
    <dgm:cxn modelId="{B44114E8-5A8A-4471-83E6-58AA3601093C}" type="presOf" srcId="{DB929680-1008-4DA4-9F86-43B8228F664A}" destId="{DEA6F6B8-2C28-4F1A-8F87-DEB73C46E018}" srcOrd="0" destOrd="0" presId="urn:microsoft.com/office/officeart/2005/8/layout/hierarchy1"/>
    <dgm:cxn modelId="{D61F45FE-70C5-4A2A-BF96-26ADDAECB476}" type="presOf" srcId="{AA983B24-3B7D-4E28-BCB4-CC27C7F53E5E}" destId="{53084F81-E80C-42DB-853B-5D85103DA064}" srcOrd="0" destOrd="0" presId="urn:microsoft.com/office/officeart/2005/8/layout/hierarchy1"/>
    <dgm:cxn modelId="{65E715C5-D1C9-44D4-9266-2976E441C104}" type="presParOf" srcId="{D0B53EBF-1F65-43D7-9CEF-FC8AA4A1406B}" destId="{251793D7-3547-4C6B-88D2-9E410EF97AB3}" srcOrd="0" destOrd="0" presId="urn:microsoft.com/office/officeart/2005/8/layout/hierarchy1"/>
    <dgm:cxn modelId="{714D51F1-12C7-4FAB-8CE7-20576489F9CC}" type="presParOf" srcId="{251793D7-3547-4C6B-88D2-9E410EF97AB3}" destId="{E2884B38-0A6B-4D47-B3AE-9AD6B4DB184D}" srcOrd="0" destOrd="0" presId="urn:microsoft.com/office/officeart/2005/8/layout/hierarchy1"/>
    <dgm:cxn modelId="{791EB1C4-20BE-44E3-A030-D82C49276C49}" type="presParOf" srcId="{E2884B38-0A6B-4D47-B3AE-9AD6B4DB184D}" destId="{26ED38FD-737A-496F-9F3F-AD62044BF5DA}" srcOrd="0" destOrd="0" presId="urn:microsoft.com/office/officeart/2005/8/layout/hierarchy1"/>
    <dgm:cxn modelId="{4C3431FD-5E11-466D-A0C0-93CD62F31EF9}" type="presParOf" srcId="{E2884B38-0A6B-4D47-B3AE-9AD6B4DB184D}" destId="{151FA4AC-5D5F-4FE5-8CF8-8EB6C5A28F4D}" srcOrd="1" destOrd="0" presId="urn:microsoft.com/office/officeart/2005/8/layout/hierarchy1"/>
    <dgm:cxn modelId="{EFC1BD5C-45DF-4F7A-91E3-15AFD642EF43}" type="presParOf" srcId="{251793D7-3547-4C6B-88D2-9E410EF97AB3}" destId="{910CC430-5BBE-4799-A501-EFFC567168D5}" srcOrd="1" destOrd="0" presId="urn:microsoft.com/office/officeart/2005/8/layout/hierarchy1"/>
    <dgm:cxn modelId="{A4158DF2-3475-49D1-BB91-B62FF880C25B}" type="presParOf" srcId="{910CC430-5BBE-4799-A501-EFFC567168D5}" destId="{DEA6F6B8-2C28-4F1A-8F87-DEB73C46E018}" srcOrd="0" destOrd="0" presId="urn:microsoft.com/office/officeart/2005/8/layout/hierarchy1"/>
    <dgm:cxn modelId="{748192B7-684B-4E6A-93F5-39DC2010431A}" type="presParOf" srcId="{910CC430-5BBE-4799-A501-EFFC567168D5}" destId="{AE747E45-0D35-4E5A-B573-37A2C5F9FB4D}" srcOrd="1" destOrd="0" presId="urn:microsoft.com/office/officeart/2005/8/layout/hierarchy1"/>
    <dgm:cxn modelId="{82D5FB86-8E2B-4180-AABA-B77BF6E3E74E}" type="presParOf" srcId="{AE747E45-0D35-4E5A-B573-37A2C5F9FB4D}" destId="{99C35D7F-BC81-443D-AF9B-969F8F594F4D}" srcOrd="0" destOrd="0" presId="urn:microsoft.com/office/officeart/2005/8/layout/hierarchy1"/>
    <dgm:cxn modelId="{166C3B58-78FC-49DF-9911-078BDDC07AD8}" type="presParOf" srcId="{99C35D7F-BC81-443D-AF9B-969F8F594F4D}" destId="{908A49D7-69C7-4677-BA12-6082F04D4C31}" srcOrd="0" destOrd="0" presId="urn:microsoft.com/office/officeart/2005/8/layout/hierarchy1"/>
    <dgm:cxn modelId="{573CDDD4-7607-4BD7-8D10-1D25DDC437D5}" type="presParOf" srcId="{99C35D7F-BC81-443D-AF9B-969F8F594F4D}" destId="{3E74B835-01AB-4862-85AB-D58FEC25EA13}" srcOrd="1" destOrd="0" presId="urn:microsoft.com/office/officeart/2005/8/layout/hierarchy1"/>
    <dgm:cxn modelId="{1711BA4E-F185-494D-A95D-BDADD273B38C}" type="presParOf" srcId="{AE747E45-0D35-4E5A-B573-37A2C5F9FB4D}" destId="{2088EB4A-37C0-4826-8F7B-25A0C8178512}" srcOrd="1" destOrd="0" presId="urn:microsoft.com/office/officeart/2005/8/layout/hierarchy1"/>
    <dgm:cxn modelId="{E6C01ACB-F947-40FE-9DCB-474835353AA6}" type="presParOf" srcId="{2088EB4A-37C0-4826-8F7B-25A0C8178512}" destId="{53084F81-E80C-42DB-853B-5D85103DA064}" srcOrd="0" destOrd="0" presId="urn:microsoft.com/office/officeart/2005/8/layout/hierarchy1"/>
    <dgm:cxn modelId="{03BE15CB-C9B2-435D-8AF4-92DC8BFB396F}" type="presParOf" srcId="{2088EB4A-37C0-4826-8F7B-25A0C8178512}" destId="{36AFADE2-0D8A-4830-A1C9-E23CBD88512B}" srcOrd="1" destOrd="0" presId="urn:microsoft.com/office/officeart/2005/8/layout/hierarchy1"/>
    <dgm:cxn modelId="{0D6107B5-F84B-4B84-901F-5F513ADE0564}" type="presParOf" srcId="{36AFADE2-0D8A-4830-A1C9-E23CBD88512B}" destId="{B74B7D1B-94B1-4D76-8FED-B64F97CB6D52}" srcOrd="0" destOrd="0" presId="urn:microsoft.com/office/officeart/2005/8/layout/hierarchy1"/>
    <dgm:cxn modelId="{69164907-0B1C-490F-A9DF-656C5B3D8298}" type="presParOf" srcId="{B74B7D1B-94B1-4D76-8FED-B64F97CB6D52}" destId="{63242ACC-6E6D-4A74-BE86-980F3F9F0555}" srcOrd="0" destOrd="0" presId="urn:microsoft.com/office/officeart/2005/8/layout/hierarchy1"/>
    <dgm:cxn modelId="{FD5F081E-71B1-40E0-ADED-0A77F41D4F80}" type="presParOf" srcId="{B74B7D1B-94B1-4D76-8FED-B64F97CB6D52}" destId="{656FC807-83C1-4CAA-A620-48B922B2777B}" srcOrd="1" destOrd="0" presId="urn:microsoft.com/office/officeart/2005/8/layout/hierarchy1"/>
    <dgm:cxn modelId="{C198E81E-BA04-41DB-BE35-17791224BBD9}" type="presParOf" srcId="{36AFADE2-0D8A-4830-A1C9-E23CBD88512B}" destId="{211498BD-7D44-404E-9471-F01BB6BB8971}" srcOrd="1" destOrd="0" presId="urn:microsoft.com/office/officeart/2005/8/layout/hierarchy1"/>
    <dgm:cxn modelId="{7F87EA3A-AF79-4A4F-8A70-8BD151DAF224}" type="presParOf" srcId="{910CC430-5BBE-4799-A501-EFFC567168D5}" destId="{DC2F37B9-75E9-4849-B2F1-B34F1161852E}" srcOrd="2" destOrd="0" presId="urn:microsoft.com/office/officeart/2005/8/layout/hierarchy1"/>
    <dgm:cxn modelId="{77D4CD67-9611-442C-A4B4-922D383B894D}" type="presParOf" srcId="{910CC430-5BBE-4799-A501-EFFC567168D5}" destId="{C83B30A4-D72E-4A58-BFA5-58F63EBC5969}" srcOrd="3" destOrd="0" presId="urn:microsoft.com/office/officeart/2005/8/layout/hierarchy1"/>
    <dgm:cxn modelId="{514A9936-E1DE-47E8-A1A9-7C027BD14953}" type="presParOf" srcId="{C83B30A4-D72E-4A58-BFA5-58F63EBC5969}" destId="{96C172BB-F9A2-481F-A293-04A6A3EFBA2F}" srcOrd="0" destOrd="0" presId="urn:microsoft.com/office/officeart/2005/8/layout/hierarchy1"/>
    <dgm:cxn modelId="{659BE9B5-B10C-4FFA-8015-11EF0664E6F9}" type="presParOf" srcId="{96C172BB-F9A2-481F-A293-04A6A3EFBA2F}" destId="{CD8520A3-7BCF-42FD-B1B8-991DC6FBEF35}" srcOrd="0" destOrd="0" presId="urn:microsoft.com/office/officeart/2005/8/layout/hierarchy1"/>
    <dgm:cxn modelId="{B5851BFC-F3DD-4A98-AE40-C06B400849EE}" type="presParOf" srcId="{96C172BB-F9A2-481F-A293-04A6A3EFBA2F}" destId="{D312628C-A101-4134-89F4-8C63185F9BA1}" srcOrd="1" destOrd="0" presId="urn:microsoft.com/office/officeart/2005/8/layout/hierarchy1"/>
    <dgm:cxn modelId="{B5087EA4-F402-41E6-8C19-0798BC856274}" type="presParOf" srcId="{C83B30A4-D72E-4A58-BFA5-58F63EBC5969}" destId="{40CE7A64-D51B-4440-B74C-A2CDD620D07D}" srcOrd="1" destOrd="0" presId="urn:microsoft.com/office/officeart/2005/8/layout/hierarchy1"/>
    <dgm:cxn modelId="{1E92389C-BE95-4A8D-8179-5E5D3FBED7CF}" type="presParOf" srcId="{40CE7A64-D51B-4440-B74C-A2CDD620D07D}" destId="{8F30E00B-F585-4D2E-8A43-E14F1358FD9A}" srcOrd="0" destOrd="0" presId="urn:microsoft.com/office/officeart/2005/8/layout/hierarchy1"/>
    <dgm:cxn modelId="{521A78DC-2C1C-486F-8DFE-450A6241A125}" type="presParOf" srcId="{40CE7A64-D51B-4440-B74C-A2CDD620D07D}" destId="{14429E34-4E34-48C7-B5F6-FA4082AB8E2A}" srcOrd="1" destOrd="0" presId="urn:microsoft.com/office/officeart/2005/8/layout/hierarchy1"/>
    <dgm:cxn modelId="{3D458C3D-4343-4136-8EA0-5182BC91460B}" type="presParOf" srcId="{14429E34-4E34-48C7-B5F6-FA4082AB8E2A}" destId="{E0FF07FF-34D5-4638-A4E4-41CD3830A6AB}" srcOrd="0" destOrd="0" presId="urn:microsoft.com/office/officeart/2005/8/layout/hierarchy1"/>
    <dgm:cxn modelId="{A74368E0-81B6-4C3A-9798-313D828D5770}" type="presParOf" srcId="{E0FF07FF-34D5-4638-A4E4-41CD3830A6AB}" destId="{3F64ED55-C053-4CDD-8C3F-C650129D5958}" srcOrd="0" destOrd="0" presId="urn:microsoft.com/office/officeart/2005/8/layout/hierarchy1"/>
    <dgm:cxn modelId="{BFB7DCE5-EF46-4235-A7CF-700BCECD005A}" type="presParOf" srcId="{E0FF07FF-34D5-4638-A4E4-41CD3830A6AB}" destId="{50ABF3A9-86C5-4C6D-8F06-C89E5B8621B5}" srcOrd="1" destOrd="0" presId="urn:microsoft.com/office/officeart/2005/8/layout/hierarchy1"/>
    <dgm:cxn modelId="{E28A6299-255D-44E4-B2AC-712CED944B78}" type="presParOf" srcId="{14429E34-4E34-48C7-B5F6-FA4082AB8E2A}" destId="{2BA41CAC-80A4-4A48-A60F-7023127F1812}"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5D757-28F0-414D-AD42-BC39CEBB14D4}" type="doc">
      <dgm:prSet loTypeId="urn:microsoft.com/office/officeart/2011/layout/HexagonRadial" loCatId="cycle" qsTypeId="urn:microsoft.com/office/officeart/2005/8/quickstyle/simple4" qsCatId="simple" csTypeId="urn:microsoft.com/office/officeart/2005/8/colors/colorful1" csCatId="colorful" phldr="1"/>
      <dgm:spPr/>
      <dgm:t>
        <a:bodyPr/>
        <a:lstStyle/>
        <a:p>
          <a:endParaRPr lang="en-CA"/>
        </a:p>
      </dgm:t>
    </dgm:pt>
    <dgm:pt modelId="{FE769AC9-151D-42B0-B054-B887BAEE8B71}">
      <dgm:prSet phldrT="[Text]"/>
      <dgm:spPr/>
      <dgm:t>
        <a:bodyPr/>
        <a:lstStyle/>
        <a:p>
          <a:r>
            <a:rPr lang="en-IN" dirty="0"/>
            <a:t>Data Sharing </a:t>
          </a:r>
          <a:endParaRPr lang="en-CA" dirty="0"/>
        </a:p>
      </dgm:t>
    </dgm:pt>
    <dgm:pt modelId="{C077E6F9-C5FA-44F0-88F8-2826277B44A6}" type="parTrans" cxnId="{904D9936-1975-4825-BE48-981985680A2B}">
      <dgm:prSet/>
      <dgm:spPr/>
      <dgm:t>
        <a:bodyPr/>
        <a:lstStyle/>
        <a:p>
          <a:endParaRPr lang="en-CA"/>
        </a:p>
      </dgm:t>
    </dgm:pt>
    <dgm:pt modelId="{13B71521-6F70-4ACA-AAB8-D82499A73AD6}" type="sibTrans" cxnId="{904D9936-1975-4825-BE48-981985680A2B}">
      <dgm:prSet/>
      <dgm:spPr/>
      <dgm:t>
        <a:bodyPr/>
        <a:lstStyle/>
        <a:p>
          <a:endParaRPr lang="en-CA"/>
        </a:p>
      </dgm:t>
    </dgm:pt>
    <dgm:pt modelId="{E9476D2D-196A-4788-851E-69395513034D}">
      <dgm:prSet phldrT="[Text]"/>
      <dgm:spPr/>
      <dgm:t>
        <a:bodyPr/>
        <a:lstStyle/>
        <a:p>
          <a:r>
            <a:rPr lang="en-IN" dirty="0"/>
            <a:t>Financial Services</a:t>
          </a:r>
          <a:endParaRPr lang="en-CA" dirty="0"/>
        </a:p>
      </dgm:t>
    </dgm:pt>
    <dgm:pt modelId="{2D54D5F5-472F-49BD-8B2F-1E0D8FB76257}" type="parTrans" cxnId="{AFCBC6E7-27AB-46A1-AC34-8794A19BD288}">
      <dgm:prSet/>
      <dgm:spPr/>
      <dgm:t>
        <a:bodyPr/>
        <a:lstStyle/>
        <a:p>
          <a:endParaRPr lang="en-CA"/>
        </a:p>
      </dgm:t>
    </dgm:pt>
    <dgm:pt modelId="{48D7C7FD-358D-44B8-8355-DD68BFF26EA5}" type="sibTrans" cxnId="{AFCBC6E7-27AB-46A1-AC34-8794A19BD288}">
      <dgm:prSet/>
      <dgm:spPr/>
      <dgm:t>
        <a:bodyPr/>
        <a:lstStyle/>
        <a:p>
          <a:endParaRPr lang="en-CA"/>
        </a:p>
      </dgm:t>
    </dgm:pt>
    <dgm:pt modelId="{BF220DFE-05C5-46B8-81B5-355AC9525B19}">
      <dgm:prSet phldrT="[Text]"/>
      <dgm:spPr/>
      <dgm:t>
        <a:bodyPr/>
        <a:lstStyle/>
        <a:p>
          <a:r>
            <a:rPr lang="en-IN" dirty="0"/>
            <a:t>Healthcare</a:t>
          </a:r>
          <a:endParaRPr lang="en-CA" dirty="0"/>
        </a:p>
      </dgm:t>
    </dgm:pt>
    <dgm:pt modelId="{8EE89BE8-51F7-4500-A371-43E9A46CDC09}" type="parTrans" cxnId="{D2513CC5-E6CD-47C9-B59B-1367343F41CE}">
      <dgm:prSet/>
      <dgm:spPr/>
      <dgm:t>
        <a:bodyPr/>
        <a:lstStyle/>
        <a:p>
          <a:endParaRPr lang="en-CA"/>
        </a:p>
      </dgm:t>
    </dgm:pt>
    <dgm:pt modelId="{6AF75F5B-5E92-480E-8024-78BA0F44E90F}" type="sibTrans" cxnId="{D2513CC5-E6CD-47C9-B59B-1367343F41CE}">
      <dgm:prSet/>
      <dgm:spPr/>
      <dgm:t>
        <a:bodyPr/>
        <a:lstStyle/>
        <a:p>
          <a:endParaRPr lang="en-CA"/>
        </a:p>
      </dgm:t>
    </dgm:pt>
    <dgm:pt modelId="{843DCAF8-C591-433C-9F01-861E39D32AD8}">
      <dgm:prSet phldrT="[Text]"/>
      <dgm:spPr/>
      <dgm:t>
        <a:bodyPr/>
        <a:lstStyle/>
        <a:p>
          <a:r>
            <a:rPr lang="en-IN" dirty="0"/>
            <a:t>Customer data</a:t>
          </a:r>
          <a:endParaRPr lang="en-CA" dirty="0"/>
        </a:p>
      </dgm:t>
    </dgm:pt>
    <dgm:pt modelId="{5A4C3F42-DA00-4B2E-966B-3006D38E55DF}" type="parTrans" cxnId="{F704320C-7177-425C-9797-8862139DF606}">
      <dgm:prSet/>
      <dgm:spPr/>
      <dgm:t>
        <a:bodyPr/>
        <a:lstStyle/>
        <a:p>
          <a:endParaRPr lang="en-CA"/>
        </a:p>
      </dgm:t>
    </dgm:pt>
    <dgm:pt modelId="{0A15B4CD-8B9A-4C34-B7AE-1017F7C4A7C4}" type="sibTrans" cxnId="{F704320C-7177-425C-9797-8862139DF606}">
      <dgm:prSet/>
      <dgm:spPr/>
      <dgm:t>
        <a:bodyPr/>
        <a:lstStyle/>
        <a:p>
          <a:endParaRPr lang="en-CA"/>
        </a:p>
      </dgm:t>
    </dgm:pt>
    <dgm:pt modelId="{B768064F-2EB2-44C2-B0C7-A2E5895915E7}">
      <dgm:prSet phldrT="[Text]"/>
      <dgm:spPr/>
      <dgm:t>
        <a:bodyPr/>
        <a:lstStyle/>
        <a:p>
          <a:r>
            <a:rPr lang="en-IN" dirty="0"/>
            <a:t>Banks</a:t>
          </a:r>
          <a:endParaRPr lang="en-CA" dirty="0"/>
        </a:p>
      </dgm:t>
    </dgm:pt>
    <dgm:pt modelId="{BAD6C20C-AE6B-45FA-9CD9-189F8B857356}" type="parTrans" cxnId="{557CBA97-E7DA-4CCA-8699-35A13A47F773}">
      <dgm:prSet/>
      <dgm:spPr/>
      <dgm:t>
        <a:bodyPr/>
        <a:lstStyle/>
        <a:p>
          <a:endParaRPr lang="en-CA"/>
        </a:p>
      </dgm:t>
    </dgm:pt>
    <dgm:pt modelId="{BEC9F9FE-C6A4-464F-862D-094D7FFE6BC9}" type="sibTrans" cxnId="{557CBA97-E7DA-4CCA-8699-35A13A47F773}">
      <dgm:prSet/>
      <dgm:spPr/>
      <dgm:t>
        <a:bodyPr/>
        <a:lstStyle/>
        <a:p>
          <a:endParaRPr lang="en-CA"/>
        </a:p>
      </dgm:t>
    </dgm:pt>
    <dgm:pt modelId="{41AC6B46-5605-4233-8F65-3E73383B674B}">
      <dgm:prSet phldrT="[Text]" phldr="1"/>
      <dgm:spPr/>
      <dgm:t>
        <a:bodyPr/>
        <a:lstStyle/>
        <a:p>
          <a:endParaRPr lang="en-CA" dirty="0"/>
        </a:p>
      </dgm:t>
    </dgm:pt>
    <dgm:pt modelId="{F9443544-23DC-4A2D-9F16-043A90F1D256}" type="parTrans" cxnId="{D9004492-793F-4D1C-B06D-AD7300B6BEF2}">
      <dgm:prSet/>
      <dgm:spPr/>
      <dgm:t>
        <a:bodyPr/>
        <a:lstStyle/>
        <a:p>
          <a:endParaRPr lang="en-CA"/>
        </a:p>
      </dgm:t>
    </dgm:pt>
    <dgm:pt modelId="{C39C0CD6-5E28-429A-B2C6-73297426B347}" type="sibTrans" cxnId="{D9004492-793F-4D1C-B06D-AD7300B6BEF2}">
      <dgm:prSet/>
      <dgm:spPr/>
      <dgm:t>
        <a:bodyPr/>
        <a:lstStyle/>
        <a:p>
          <a:endParaRPr lang="en-CA"/>
        </a:p>
      </dgm:t>
    </dgm:pt>
    <dgm:pt modelId="{B5E9763D-F1E4-4D09-A19F-0344236B223A}">
      <dgm:prSet phldrT="[Text]" phldr="1"/>
      <dgm:spPr/>
      <dgm:t>
        <a:bodyPr/>
        <a:lstStyle/>
        <a:p>
          <a:endParaRPr lang="en-CA"/>
        </a:p>
      </dgm:t>
    </dgm:pt>
    <dgm:pt modelId="{5A262CC1-7098-4603-A6C4-0C00B4E3E964}" type="parTrans" cxnId="{EAD52C1A-C52E-42A0-9DFC-6FEDC676AC71}">
      <dgm:prSet/>
      <dgm:spPr/>
      <dgm:t>
        <a:bodyPr/>
        <a:lstStyle/>
        <a:p>
          <a:endParaRPr lang="en-CA"/>
        </a:p>
      </dgm:t>
    </dgm:pt>
    <dgm:pt modelId="{FA2E5FF3-8C4D-4764-95D0-0A67D9541546}" type="sibTrans" cxnId="{EAD52C1A-C52E-42A0-9DFC-6FEDC676AC71}">
      <dgm:prSet/>
      <dgm:spPr/>
      <dgm:t>
        <a:bodyPr/>
        <a:lstStyle/>
        <a:p>
          <a:endParaRPr lang="en-CA"/>
        </a:p>
      </dgm:t>
    </dgm:pt>
    <dgm:pt modelId="{BF146C36-6876-4B16-9297-D8508760BDFD}">
      <dgm:prSet phldrT="[Text]"/>
      <dgm:spPr/>
      <dgm:t>
        <a:bodyPr/>
        <a:lstStyle/>
        <a:p>
          <a:r>
            <a:rPr lang="en-IN" dirty="0"/>
            <a:t>Insurance</a:t>
          </a:r>
          <a:endParaRPr lang="en-CA" dirty="0"/>
        </a:p>
      </dgm:t>
    </dgm:pt>
    <dgm:pt modelId="{01FD8CEC-384D-47BF-A66D-C7116D97C0F0}" type="parTrans" cxnId="{55AAE26A-733E-4CBD-9CEF-3B218C77E7FF}">
      <dgm:prSet/>
      <dgm:spPr/>
      <dgm:t>
        <a:bodyPr/>
        <a:lstStyle/>
        <a:p>
          <a:endParaRPr lang="en-CA"/>
        </a:p>
      </dgm:t>
    </dgm:pt>
    <dgm:pt modelId="{BAEECE5D-68A6-462D-A9B9-D67591DA3C6E}" type="sibTrans" cxnId="{55AAE26A-733E-4CBD-9CEF-3B218C77E7FF}">
      <dgm:prSet/>
      <dgm:spPr/>
      <dgm:t>
        <a:bodyPr/>
        <a:lstStyle/>
        <a:p>
          <a:endParaRPr lang="en-CA"/>
        </a:p>
      </dgm:t>
    </dgm:pt>
    <dgm:pt modelId="{9765E0A9-B953-4ED3-8D95-4739C478F126}">
      <dgm:prSet phldrT="[Text]"/>
      <dgm:spPr/>
      <dgm:t>
        <a:bodyPr/>
        <a:lstStyle/>
        <a:p>
          <a:r>
            <a:rPr lang="en-IN" dirty="0"/>
            <a:t>Employee data</a:t>
          </a:r>
          <a:endParaRPr lang="en-CA" dirty="0"/>
        </a:p>
      </dgm:t>
    </dgm:pt>
    <dgm:pt modelId="{3A0071B0-3891-4024-A508-C1FD73A4106D}" type="parTrans" cxnId="{79E049C2-3573-4D42-949F-E8E57D6EB6CB}">
      <dgm:prSet/>
      <dgm:spPr/>
      <dgm:t>
        <a:bodyPr/>
        <a:lstStyle/>
        <a:p>
          <a:endParaRPr lang="en-CA"/>
        </a:p>
      </dgm:t>
    </dgm:pt>
    <dgm:pt modelId="{8D1BB32E-F07E-48F0-B420-C001F1E1B17D}" type="sibTrans" cxnId="{79E049C2-3573-4D42-949F-E8E57D6EB6CB}">
      <dgm:prSet/>
      <dgm:spPr/>
      <dgm:t>
        <a:bodyPr/>
        <a:lstStyle/>
        <a:p>
          <a:endParaRPr lang="en-CA"/>
        </a:p>
      </dgm:t>
    </dgm:pt>
    <dgm:pt modelId="{E75B132D-6F8F-458D-AB1E-147C91D85AAD}" type="pres">
      <dgm:prSet presAssocID="{D3E5D757-28F0-414D-AD42-BC39CEBB14D4}" presName="Name0" presStyleCnt="0">
        <dgm:presLayoutVars>
          <dgm:chMax val="1"/>
          <dgm:chPref val="1"/>
          <dgm:dir/>
          <dgm:animOne val="branch"/>
          <dgm:animLvl val="lvl"/>
        </dgm:presLayoutVars>
      </dgm:prSet>
      <dgm:spPr/>
    </dgm:pt>
    <dgm:pt modelId="{36BCE2AF-2BDE-4415-8BD9-9CF9CABEF5D5}" type="pres">
      <dgm:prSet presAssocID="{FE769AC9-151D-42B0-B054-B887BAEE8B71}" presName="Parent" presStyleLbl="node0" presStyleIdx="0" presStyleCnt="1" custLinFactNeighborX="12">
        <dgm:presLayoutVars>
          <dgm:chMax val="6"/>
          <dgm:chPref val="6"/>
        </dgm:presLayoutVars>
      </dgm:prSet>
      <dgm:spPr/>
    </dgm:pt>
    <dgm:pt modelId="{A60B7F2E-AD58-46D0-AB1E-5E15B5812D66}" type="pres">
      <dgm:prSet presAssocID="{E9476D2D-196A-4788-851E-69395513034D}" presName="Accent1" presStyleCnt="0"/>
      <dgm:spPr/>
    </dgm:pt>
    <dgm:pt modelId="{E6DFB201-683F-465D-B511-AE4F67C7FE31}" type="pres">
      <dgm:prSet presAssocID="{E9476D2D-196A-4788-851E-69395513034D}" presName="Accent" presStyleLbl="bgShp" presStyleIdx="0" presStyleCnt="6"/>
      <dgm:spPr/>
    </dgm:pt>
    <dgm:pt modelId="{3F90BAAC-91B7-4628-9D67-65277E64EF66}" type="pres">
      <dgm:prSet presAssocID="{E9476D2D-196A-4788-851E-69395513034D}" presName="Child1" presStyleLbl="node1" presStyleIdx="0" presStyleCnt="6">
        <dgm:presLayoutVars>
          <dgm:chMax val="0"/>
          <dgm:chPref val="0"/>
          <dgm:bulletEnabled val="1"/>
        </dgm:presLayoutVars>
      </dgm:prSet>
      <dgm:spPr/>
    </dgm:pt>
    <dgm:pt modelId="{F6A9C371-32F6-4DE5-B740-F3C75E771A18}" type="pres">
      <dgm:prSet presAssocID="{BF220DFE-05C5-46B8-81B5-355AC9525B19}" presName="Accent2" presStyleCnt="0"/>
      <dgm:spPr/>
    </dgm:pt>
    <dgm:pt modelId="{9F081BE7-C894-4ACD-A220-EE453991682C}" type="pres">
      <dgm:prSet presAssocID="{BF220DFE-05C5-46B8-81B5-355AC9525B19}" presName="Accent" presStyleLbl="bgShp" presStyleIdx="1" presStyleCnt="6"/>
      <dgm:spPr/>
    </dgm:pt>
    <dgm:pt modelId="{E1AE849B-9DED-4D01-A45B-C58700DCED88}" type="pres">
      <dgm:prSet presAssocID="{BF220DFE-05C5-46B8-81B5-355AC9525B19}" presName="Child2" presStyleLbl="node1" presStyleIdx="1" presStyleCnt="6">
        <dgm:presLayoutVars>
          <dgm:chMax val="0"/>
          <dgm:chPref val="0"/>
          <dgm:bulletEnabled val="1"/>
        </dgm:presLayoutVars>
      </dgm:prSet>
      <dgm:spPr/>
    </dgm:pt>
    <dgm:pt modelId="{51E0035B-57C0-4560-80FA-02C44411C5D2}" type="pres">
      <dgm:prSet presAssocID="{843DCAF8-C591-433C-9F01-861E39D32AD8}" presName="Accent3" presStyleCnt="0"/>
      <dgm:spPr/>
    </dgm:pt>
    <dgm:pt modelId="{2813708D-CF38-45F7-88C0-E0A31F08C303}" type="pres">
      <dgm:prSet presAssocID="{843DCAF8-C591-433C-9F01-861E39D32AD8}" presName="Accent" presStyleLbl="bgShp" presStyleIdx="2" presStyleCnt="6"/>
      <dgm:spPr/>
    </dgm:pt>
    <dgm:pt modelId="{BD7DB3CA-4133-41E1-A8FA-BB4E10F4175C}" type="pres">
      <dgm:prSet presAssocID="{843DCAF8-C591-433C-9F01-861E39D32AD8}" presName="Child3" presStyleLbl="node1" presStyleIdx="2" presStyleCnt="6">
        <dgm:presLayoutVars>
          <dgm:chMax val="0"/>
          <dgm:chPref val="0"/>
          <dgm:bulletEnabled val="1"/>
        </dgm:presLayoutVars>
      </dgm:prSet>
      <dgm:spPr/>
    </dgm:pt>
    <dgm:pt modelId="{9722A364-8F4E-4837-9534-47F58CB49E2F}" type="pres">
      <dgm:prSet presAssocID="{B768064F-2EB2-44C2-B0C7-A2E5895915E7}" presName="Accent4" presStyleCnt="0"/>
      <dgm:spPr/>
    </dgm:pt>
    <dgm:pt modelId="{D2D4672A-5902-40F9-BA4E-F5D4B713AF8B}" type="pres">
      <dgm:prSet presAssocID="{B768064F-2EB2-44C2-B0C7-A2E5895915E7}" presName="Accent" presStyleLbl="bgShp" presStyleIdx="3" presStyleCnt="6"/>
      <dgm:spPr/>
    </dgm:pt>
    <dgm:pt modelId="{C7694A2B-F73E-457B-A1B4-485C8ABA27D5}" type="pres">
      <dgm:prSet presAssocID="{B768064F-2EB2-44C2-B0C7-A2E5895915E7}" presName="Child4" presStyleLbl="node1" presStyleIdx="3" presStyleCnt="6">
        <dgm:presLayoutVars>
          <dgm:chMax val="0"/>
          <dgm:chPref val="0"/>
          <dgm:bulletEnabled val="1"/>
        </dgm:presLayoutVars>
      </dgm:prSet>
      <dgm:spPr/>
    </dgm:pt>
    <dgm:pt modelId="{8F7A31DA-F537-4580-95C3-108C14B72A8F}" type="pres">
      <dgm:prSet presAssocID="{BF146C36-6876-4B16-9297-D8508760BDFD}" presName="Accent5" presStyleCnt="0"/>
      <dgm:spPr/>
    </dgm:pt>
    <dgm:pt modelId="{8F0EC550-FB56-46A9-917B-B3B2BAB32CF8}" type="pres">
      <dgm:prSet presAssocID="{BF146C36-6876-4B16-9297-D8508760BDFD}" presName="Accent" presStyleLbl="bgShp" presStyleIdx="4" presStyleCnt="6"/>
      <dgm:spPr/>
    </dgm:pt>
    <dgm:pt modelId="{5A38EF64-4733-4CAE-816D-74818FD5445D}" type="pres">
      <dgm:prSet presAssocID="{BF146C36-6876-4B16-9297-D8508760BDFD}" presName="Child5" presStyleLbl="node1" presStyleIdx="4" presStyleCnt="6">
        <dgm:presLayoutVars>
          <dgm:chMax val="0"/>
          <dgm:chPref val="0"/>
          <dgm:bulletEnabled val="1"/>
        </dgm:presLayoutVars>
      </dgm:prSet>
      <dgm:spPr/>
    </dgm:pt>
    <dgm:pt modelId="{B8B5E811-EDFA-40BE-BFEF-7CFC8460E75B}" type="pres">
      <dgm:prSet presAssocID="{9765E0A9-B953-4ED3-8D95-4739C478F126}" presName="Accent6" presStyleCnt="0"/>
      <dgm:spPr/>
    </dgm:pt>
    <dgm:pt modelId="{3B68AB36-1214-4F1F-B16B-95D110FA6942}" type="pres">
      <dgm:prSet presAssocID="{9765E0A9-B953-4ED3-8D95-4739C478F126}" presName="Accent" presStyleLbl="bgShp" presStyleIdx="5" presStyleCnt="6"/>
      <dgm:spPr/>
    </dgm:pt>
    <dgm:pt modelId="{4043E57B-B094-4790-8E33-D9C03EC7ABF2}" type="pres">
      <dgm:prSet presAssocID="{9765E0A9-B953-4ED3-8D95-4739C478F126}" presName="Child6" presStyleLbl="node1" presStyleIdx="5" presStyleCnt="6">
        <dgm:presLayoutVars>
          <dgm:chMax val="0"/>
          <dgm:chPref val="0"/>
          <dgm:bulletEnabled val="1"/>
        </dgm:presLayoutVars>
      </dgm:prSet>
      <dgm:spPr/>
    </dgm:pt>
  </dgm:ptLst>
  <dgm:cxnLst>
    <dgm:cxn modelId="{F97DEE00-7E74-488F-8AD8-B568A6DDBE1A}" type="presOf" srcId="{BF146C36-6876-4B16-9297-D8508760BDFD}" destId="{5A38EF64-4733-4CAE-816D-74818FD5445D}" srcOrd="0" destOrd="0" presId="urn:microsoft.com/office/officeart/2011/layout/HexagonRadial"/>
    <dgm:cxn modelId="{F704320C-7177-425C-9797-8862139DF606}" srcId="{FE769AC9-151D-42B0-B054-B887BAEE8B71}" destId="{843DCAF8-C591-433C-9F01-861E39D32AD8}" srcOrd="2" destOrd="0" parTransId="{5A4C3F42-DA00-4B2E-966B-3006D38E55DF}" sibTransId="{0A15B4CD-8B9A-4C34-B7AE-1017F7C4A7C4}"/>
    <dgm:cxn modelId="{C4635613-D056-4615-9C61-3C67383FE9FC}" type="presOf" srcId="{9765E0A9-B953-4ED3-8D95-4739C478F126}" destId="{4043E57B-B094-4790-8E33-D9C03EC7ABF2}" srcOrd="0" destOrd="0" presId="urn:microsoft.com/office/officeart/2011/layout/HexagonRadial"/>
    <dgm:cxn modelId="{EAD52C1A-C52E-42A0-9DFC-6FEDC676AC71}" srcId="{FE769AC9-151D-42B0-B054-B887BAEE8B71}" destId="{B5E9763D-F1E4-4D09-A19F-0344236B223A}" srcOrd="7" destOrd="0" parTransId="{5A262CC1-7098-4603-A6C4-0C00B4E3E964}" sibTransId="{FA2E5FF3-8C4D-4764-95D0-0A67D9541546}"/>
    <dgm:cxn modelId="{904D9936-1975-4825-BE48-981985680A2B}" srcId="{D3E5D757-28F0-414D-AD42-BC39CEBB14D4}" destId="{FE769AC9-151D-42B0-B054-B887BAEE8B71}" srcOrd="0" destOrd="0" parTransId="{C077E6F9-C5FA-44F0-88F8-2826277B44A6}" sibTransId="{13B71521-6F70-4ACA-AAB8-D82499A73AD6}"/>
    <dgm:cxn modelId="{55AAE26A-733E-4CBD-9CEF-3B218C77E7FF}" srcId="{FE769AC9-151D-42B0-B054-B887BAEE8B71}" destId="{BF146C36-6876-4B16-9297-D8508760BDFD}" srcOrd="4" destOrd="0" parTransId="{01FD8CEC-384D-47BF-A66D-C7116D97C0F0}" sibTransId="{BAEECE5D-68A6-462D-A9B9-D67591DA3C6E}"/>
    <dgm:cxn modelId="{4BC36450-782D-4CE9-BDE8-539EFEF98C12}" type="presOf" srcId="{B768064F-2EB2-44C2-B0C7-A2E5895915E7}" destId="{C7694A2B-F73E-457B-A1B4-485C8ABA27D5}" srcOrd="0" destOrd="0" presId="urn:microsoft.com/office/officeart/2011/layout/HexagonRadial"/>
    <dgm:cxn modelId="{28EABA53-EA3F-4F1E-83FB-8DC50214FDC9}" type="presOf" srcId="{D3E5D757-28F0-414D-AD42-BC39CEBB14D4}" destId="{E75B132D-6F8F-458D-AB1E-147C91D85AAD}" srcOrd="0" destOrd="0" presId="urn:microsoft.com/office/officeart/2011/layout/HexagonRadial"/>
    <dgm:cxn modelId="{D9004492-793F-4D1C-B06D-AD7300B6BEF2}" srcId="{FE769AC9-151D-42B0-B054-B887BAEE8B71}" destId="{41AC6B46-5605-4233-8F65-3E73383B674B}" srcOrd="6" destOrd="0" parTransId="{F9443544-23DC-4A2D-9F16-043A90F1D256}" sibTransId="{C39C0CD6-5E28-429A-B2C6-73297426B347}"/>
    <dgm:cxn modelId="{557CBA97-E7DA-4CCA-8699-35A13A47F773}" srcId="{FE769AC9-151D-42B0-B054-B887BAEE8B71}" destId="{B768064F-2EB2-44C2-B0C7-A2E5895915E7}" srcOrd="3" destOrd="0" parTransId="{BAD6C20C-AE6B-45FA-9CD9-189F8B857356}" sibTransId="{BEC9F9FE-C6A4-464F-862D-094D7FFE6BC9}"/>
    <dgm:cxn modelId="{B2DB2BAB-8A14-44F0-8643-BA50AF8C327D}" type="presOf" srcId="{BF220DFE-05C5-46B8-81B5-355AC9525B19}" destId="{E1AE849B-9DED-4D01-A45B-C58700DCED88}" srcOrd="0" destOrd="0" presId="urn:microsoft.com/office/officeart/2011/layout/HexagonRadial"/>
    <dgm:cxn modelId="{79E049C2-3573-4D42-949F-E8E57D6EB6CB}" srcId="{FE769AC9-151D-42B0-B054-B887BAEE8B71}" destId="{9765E0A9-B953-4ED3-8D95-4739C478F126}" srcOrd="5" destOrd="0" parTransId="{3A0071B0-3891-4024-A508-C1FD73A4106D}" sibTransId="{8D1BB32E-F07E-48F0-B420-C001F1E1B17D}"/>
    <dgm:cxn modelId="{D2513CC5-E6CD-47C9-B59B-1367343F41CE}" srcId="{FE769AC9-151D-42B0-B054-B887BAEE8B71}" destId="{BF220DFE-05C5-46B8-81B5-355AC9525B19}" srcOrd="1" destOrd="0" parTransId="{8EE89BE8-51F7-4500-A371-43E9A46CDC09}" sibTransId="{6AF75F5B-5E92-480E-8024-78BA0F44E90F}"/>
    <dgm:cxn modelId="{8805D5DC-7ED3-4621-A615-F5C69FC50177}" type="presOf" srcId="{FE769AC9-151D-42B0-B054-B887BAEE8B71}" destId="{36BCE2AF-2BDE-4415-8BD9-9CF9CABEF5D5}" srcOrd="0" destOrd="0" presId="urn:microsoft.com/office/officeart/2011/layout/HexagonRadial"/>
    <dgm:cxn modelId="{E00C6AE4-04C4-4331-AF9B-E4D87F718710}" type="presOf" srcId="{843DCAF8-C591-433C-9F01-861E39D32AD8}" destId="{BD7DB3CA-4133-41E1-A8FA-BB4E10F4175C}" srcOrd="0" destOrd="0" presId="urn:microsoft.com/office/officeart/2011/layout/HexagonRadial"/>
    <dgm:cxn modelId="{AFCBC6E7-27AB-46A1-AC34-8794A19BD288}" srcId="{FE769AC9-151D-42B0-B054-B887BAEE8B71}" destId="{E9476D2D-196A-4788-851E-69395513034D}" srcOrd="0" destOrd="0" parTransId="{2D54D5F5-472F-49BD-8B2F-1E0D8FB76257}" sibTransId="{48D7C7FD-358D-44B8-8355-DD68BFF26EA5}"/>
    <dgm:cxn modelId="{2CC65EEC-BC8E-423C-8C8E-AAE5C2C5BEDA}" type="presOf" srcId="{E9476D2D-196A-4788-851E-69395513034D}" destId="{3F90BAAC-91B7-4628-9D67-65277E64EF66}" srcOrd="0" destOrd="0" presId="urn:microsoft.com/office/officeart/2011/layout/HexagonRadial"/>
    <dgm:cxn modelId="{2DD7CE52-FFFC-46DF-81A3-CC3D816AFCB3}" type="presParOf" srcId="{E75B132D-6F8F-458D-AB1E-147C91D85AAD}" destId="{36BCE2AF-2BDE-4415-8BD9-9CF9CABEF5D5}" srcOrd="0" destOrd="0" presId="urn:microsoft.com/office/officeart/2011/layout/HexagonRadial"/>
    <dgm:cxn modelId="{F502B71A-D0B5-43CB-8C01-F20BEECC5DBE}" type="presParOf" srcId="{E75B132D-6F8F-458D-AB1E-147C91D85AAD}" destId="{A60B7F2E-AD58-46D0-AB1E-5E15B5812D66}" srcOrd="1" destOrd="0" presId="urn:microsoft.com/office/officeart/2011/layout/HexagonRadial"/>
    <dgm:cxn modelId="{49A0F369-27C2-4E57-99F3-AE99995743DC}" type="presParOf" srcId="{A60B7F2E-AD58-46D0-AB1E-5E15B5812D66}" destId="{E6DFB201-683F-465D-B511-AE4F67C7FE31}" srcOrd="0" destOrd="0" presId="urn:microsoft.com/office/officeart/2011/layout/HexagonRadial"/>
    <dgm:cxn modelId="{81CC58CE-83ED-4BA7-9B2C-BB46A26C78C4}" type="presParOf" srcId="{E75B132D-6F8F-458D-AB1E-147C91D85AAD}" destId="{3F90BAAC-91B7-4628-9D67-65277E64EF66}" srcOrd="2" destOrd="0" presId="urn:microsoft.com/office/officeart/2011/layout/HexagonRadial"/>
    <dgm:cxn modelId="{F1565D5D-B06C-44B0-8C66-9A7268EF6F76}" type="presParOf" srcId="{E75B132D-6F8F-458D-AB1E-147C91D85AAD}" destId="{F6A9C371-32F6-4DE5-B740-F3C75E771A18}" srcOrd="3" destOrd="0" presId="urn:microsoft.com/office/officeart/2011/layout/HexagonRadial"/>
    <dgm:cxn modelId="{BC6D51B6-EC4A-4139-835A-DB374D9686DF}" type="presParOf" srcId="{F6A9C371-32F6-4DE5-B740-F3C75E771A18}" destId="{9F081BE7-C894-4ACD-A220-EE453991682C}" srcOrd="0" destOrd="0" presId="urn:microsoft.com/office/officeart/2011/layout/HexagonRadial"/>
    <dgm:cxn modelId="{66DC8B26-BAC2-4093-9771-BAAB72CD8587}" type="presParOf" srcId="{E75B132D-6F8F-458D-AB1E-147C91D85AAD}" destId="{E1AE849B-9DED-4D01-A45B-C58700DCED88}" srcOrd="4" destOrd="0" presId="urn:microsoft.com/office/officeart/2011/layout/HexagonRadial"/>
    <dgm:cxn modelId="{BCCFD09B-D789-4E4D-94A8-CE506C327D2B}" type="presParOf" srcId="{E75B132D-6F8F-458D-AB1E-147C91D85AAD}" destId="{51E0035B-57C0-4560-80FA-02C44411C5D2}" srcOrd="5" destOrd="0" presId="urn:microsoft.com/office/officeart/2011/layout/HexagonRadial"/>
    <dgm:cxn modelId="{99315FFC-BB6D-46C8-9BC9-2EE969AE9FC8}" type="presParOf" srcId="{51E0035B-57C0-4560-80FA-02C44411C5D2}" destId="{2813708D-CF38-45F7-88C0-E0A31F08C303}" srcOrd="0" destOrd="0" presId="urn:microsoft.com/office/officeart/2011/layout/HexagonRadial"/>
    <dgm:cxn modelId="{7BF6B879-6466-4C3F-B21F-3EEF86BB95E2}" type="presParOf" srcId="{E75B132D-6F8F-458D-AB1E-147C91D85AAD}" destId="{BD7DB3CA-4133-41E1-A8FA-BB4E10F4175C}" srcOrd="6" destOrd="0" presId="urn:microsoft.com/office/officeart/2011/layout/HexagonRadial"/>
    <dgm:cxn modelId="{626BA5D1-C642-4765-9C94-EF7BBD956FF0}" type="presParOf" srcId="{E75B132D-6F8F-458D-AB1E-147C91D85AAD}" destId="{9722A364-8F4E-4837-9534-47F58CB49E2F}" srcOrd="7" destOrd="0" presId="urn:microsoft.com/office/officeart/2011/layout/HexagonRadial"/>
    <dgm:cxn modelId="{F284C36F-DD3E-4FA4-A37B-F674502C1E16}" type="presParOf" srcId="{9722A364-8F4E-4837-9534-47F58CB49E2F}" destId="{D2D4672A-5902-40F9-BA4E-F5D4B713AF8B}" srcOrd="0" destOrd="0" presId="urn:microsoft.com/office/officeart/2011/layout/HexagonRadial"/>
    <dgm:cxn modelId="{9F27A10B-05F8-40F6-B7AA-992487E8F51F}" type="presParOf" srcId="{E75B132D-6F8F-458D-AB1E-147C91D85AAD}" destId="{C7694A2B-F73E-457B-A1B4-485C8ABA27D5}" srcOrd="8" destOrd="0" presId="urn:microsoft.com/office/officeart/2011/layout/HexagonRadial"/>
    <dgm:cxn modelId="{BC3D9685-65D6-4FF7-9E12-3B8C23CA3A45}" type="presParOf" srcId="{E75B132D-6F8F-458D-AB1E-147C91D85AAD}" destId="{8F7A31DA-F537-4580-95C3-108C14B72A8F}" srcOrd="9" destOrd="0" presId="urn:microsoft.com/office/officeart/2011/layout/HexagonRadial"/>
    <dgm:cxn modelId="{72304131-213C-4A3B-936E-3DC8BB6DDEEC}" type="presParOf" srcId="{8F7A31DA-F537-4580-95C3-108C14B72A8F}" destId="{8F0EC550-FB56-46A9-917B-B3B2BAB32CF8}" srcOrd="0" destOrd="0" presId="urn:microsoft.com/office/officeart/2011/layout/HexagonRadial"/>
    <dgm:cxn modelId="{23BD159E-67B2-45FA-BC49-00BBEAA911AB}" type="presParOf" srcId="{E75B132D-6F8F-458D-AB1E-147C91D85AAD}" destId="{5A38EF64-4733-4CAE-816D-74818FD5445D}" srcOrd="10" destOrd="0" presId="urn:microsoft.com/office/officeart/2011/layout/HexagonRadial"/>
    <dgm:cxn modelId="{2A874A43-4FD9-4D96-8E9F-91D3D0514D49}" type="presParOf" srcId="{E75B132D-6F8F-458D-AB1E-147C91D85AAD}" destId="{B8B5E811-EDFA-40BE-BFEF-7CFC8460E75B}" srcOrd="11" destOrd="0" presId="urn:microsoft.com/office/officeart/2011/layout/HexagonRadial"/>
    <dgm:cxn modelId="{BE5BA27C-33E5-4D2F-8445-F6B78535E62D}" type="presParOf" srcId="{B8B5E811-EDFA-40BE-BFEF-7CFC8460E75B}" destId="{3B68AB36-1214-4F1F-B16B-95D110FA6942}" srcOrd="0" destOrd="0" presId="urn:microsoft.com/office/officeart/2011/layout/HexagonRadial"/>
    <dgm:cxn modelId="{C90C18A8-3201-4149-92F0-F44E3125D6ED}" type="presParOf" srcId="{E75B132D-6F8F-458D-AB1E-147C91D85AAD}" destId="{4043E57B-B094-4790-8E33-D9C03EC7ABF2}" srcOrd="12" destOrd="0" presId="urn:microsoft.com/office/officeart/2011/layout/HexagonRadial"/>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CB9C08-2669-46A2-90EF-7893A4724204}" type="doc">
      <dgm:prSet loTypeId="urn:microsoft.com/office/officeart/2005/8/layout/hProcess9" loCatId="process" qsTypeId="urn:microsoft.com/office/officeart/2005/8/quickstyle/simple1" qsCatId="simple" csTypeId="urn:microsoft.com/office/officeart/2005/8/colors/accent1_2" csCatId="accent1" phldr="1"/>
      <dgm:spPr/>
    </dgm:pt>
    <dgm:pt modelId="{04589853-285F-437A-91B4-1B7AECB4D8B3}">
      <dgm:prSet phldrT="[Text]"/>
      <dgm:spPr>
        <a:blipFill rotWithShape="0">
          <a:blip xmlns:r="http://schemas.openxmlformats.org/officeDocument/2006/relationships" r:embed="rId1"/>
          <a:srcRect/>
          <a:stretch>
            <a:fillRect l="-25000" r="-25000"/>
          </a:stretch>
        </a:blipFill>
      </dgm:spPr>
      <dgm:t>
        <a:bodyPr/>
        <a:lstStyle/>
        <a:p>
          <a:endParaRPr lang="en-CA" dirty="0"/>
        </a:p>
      </dgm:t>
    </dgm:pt>
    <dgm:pt modelId="{BAE1F1DE-B4D0-471A-B329-AFD6BC371A6D}" type="sibTrans" cxnId="{4CBB13E8-609B-4626-8552-D34F526ACAD3}">
      <dgm:prSet/>
      <dgm:spPr/>
      <dgm:t>
        <a:bodyPr/>
        <a:lstStyle/>
        <a:p>
          <a:endParaRPr lang="en-CA"/>
        </a:p>
      </dgm:t>
    </dgm:pt>
    <dgm:pt modelId="{EFBA8D47-91FE-4B52-AF7D-31E0AF4B3BD1}" type="parTrans" cxnId="{4CBB13E8-609B-4626-8552-D34F526ACAD3}">
      <dgm:prSet/>
      <dgm:spPr/>
      <dgm:t>
        <a:bodyPr/>
        <a:lstStyle/>
        <a:p>
          <a:endParaRPr lang="en-CA"/>
        </a:p>
      </dgm:t>
    </dgm:pt>
    <dgm:pt modelId="{B4E8AF75-E924-45BC-898E-8AFD2A4F9544}">
      <dgm:prSet phldrT="[Text]"/>
      <dgm:spPr>
        <a:blipFill rotWithShape="0">
          <a:blip xmlns:r="http://schemas.openxmlformats.org/officeDocument/2006/relationships" r:embed="rId2"/>
          <a:srcRect/>
          <a:stretch>
            <a:fillRect l="-149000" r="-149000"/>
          </a:stretch>
        </a:blipFill>
      </dgm:spPr>
      <dgm:t>
        <a:bodyPr/>
        <a:lstStyle/>
        <a:p>
          <a:endParaRPr lang="en-CA" dirty="0"/>
        </a:p>
      </dgm:t>
    </dgm:pt>
    <dgm:pt modelId="{382CD45E-C427-47D7-88B5-1F6A015312D9}" type="parTrans" cxnId="{701D20F7-455C-4DB1-BB29-F0BDA7BAA547}">
      <dgm:prSet/>
      <dgm:spPr/>
      <dgm:t>
        <a:bodyPr/>
        <a:lstStyle/>
        <a:p>
          <a:endParaRPr lang="en-CA"/>
        </a:p>
      </dgm:t>
    </dgm:pt>
    <dgm:pt modelId="{1614E7DC-8610-4E80-A0CD-DDAA62890808}" type="sibTrans" cxnId="{701D20F7-455C-4DB1-BB29-F0BDA7BAA547}">
      <dgm:prSet/>
      <dgm:spPr/>
      <dgm:t>
        <a:bodyPr/>
        <a:lstStyle/>
        <a:p>
          <a:endParaRPr lang="en-CA"/>
        </a:p>
      </dgm:t>
    </dgm:pt>
    <dgm:pt modelId="{022CFB67-0A6C-439A-BD0B-56A1BCCEA9A1}">
      <dgm:prSet phldrT="[Text]"/>
      <dgm:spPr>
        <a:blipFill rotWithShape="0">
          <a:blip xmlns:r="http://schemas.openxmlformats.org/officeDocument/2006/relationships" r:embed="rId3"/>
          <a:srcRect/>
          <a:stretch>
            <a:fillRect l="-14000" r="-14000"/>
          </a:stretch>
        </a:blipFill>
      </dgm:spPr>
      <dgm:t>
        <a:bodyPr/>
        <a:lstStyle/>
        <a:p>
          <a:endParaRPr lang="en-CA" dirty="0"/>
        </a:p>
      </dgm:t>
    </dgm:pt>
    <dgm:pt modelId="{737B08F0-E9EA-4A8D-89CC-06EE09A9130C}" type="sibTrans" cxnId="{955CD737-518A-460F-BEAB-2BFB54D6DCF6}">
      <dgm:prSet/>
      <dgm:spPr/>
      <dgm:t>
        <a:bodyPr/>
        <a:lstStyle/>
        <a:p>
          <a:endParaRPr lang="en-CA"/>
        </a:p>
      </dgm:t>
    </dgm:pt>
    <dgm:pt modelId="{06023EA9-9EA0-4D2E-818B-380810962D4F}" type="parTrans" cxnId="{955CD737-518A-460F-BEAB-2BFB54D6DCF6}">
      <dgm:prSet/>
      <dgm:spPr/>
      <dgm:t>
        <a:bodyPr/>
        <a:lstStyle/>
        <a:p>
          <a:endParaRPr lang="en-CA"/>
        </a:p>
      </dgm:t>
    </dgm:pt>
    <dgm:pt modelId="{9598961F-8DB7-49BF-9188-822B45739D1E}">
      <dgm:prSet phldrT="[Text]"/>
      <dgm:spPr>
        <a:blipFill rotWithShape="0">
          <a:blip xmlns:r="http://schemas.openxmlformats.org/officeDocument/2006/relationships" r:embed="rId4"/>
          <a:srcRect/>
          <a:stretch>
            <a:fillRect t="-1000" b="-1000"/>
          </a:stretch>
        </a:blipFill>
      </dgm:spPr>
      <dgm:t>
        <a:bodyPr/>
        <a:lstStyle/>
        <a:p>
          <a:endParaRPr lang="en-CA" dirty="0"/>
        </a:p>
      </dgm:t>
    </dgm:pt>
    <dgm:pt modelId="{5404AEEC-A446-493F-85E5-D67C2C18D63C}" type="sibTrans" cxnId="{CAD65AE0-2CF4-448D-9E22-B5CFCB63F060}">
      <dgm:prSet/>
      <dgm:spPr/>
      <dgm:t>
        <a:bodyPr/>
        <a:lstStyle/>
        <a:p>
          <a:endParaRPr lang="en-CA"/>
        </a:p>
      </dgm:t>
    </dgm:pt>
    <dgm:pt modelId="{F84476C3-D35E-4F3B-BCB9-39B978BCA61B}" type="parTrans" cxnId="{CAD65AE0-2CF4-448D-9E22-B5CFCB63F060}">
      <dgm:prSet/>
      <dgm:spPr/>
      <dgm:t>
        <a:bodyPr/>
        <a:lstStyle/>
        <a:p>
          <a:endParaRPr lang="en-CA"/>
        </a:p>
      </dgm:t>
    </dgm:pt>
    <dgm:pt modelId="{3DBE3943-D672-40A5-9460-0BA4338B313D}" type="pres">
      <dgm:prSet presAssocID="{93CB9C08-2669-46A2-90EF-7893A4724204}" presName="CompostProcess" presStyleCnt="0">
        <dgm:presLayoutVars>
          <dgm:dir/>
          <dgm:resizeHandles val="exact"/>
        </dgm:presLayoutVars>
      </dgm:prSet>
      <dgm:spPr/>
    </dgm:pt>
    <dgm:pt modelId="{E2CB3F18-9B6F-4C94-99D4-3106DACBABD6}" type="pres">
      <dgm:prSet presAssocID="{93CB9C08-2669-46A2-90EF-7893A4724204}" presName="arrow" presStyleLbl="bgShp" presStyleIdx="0" presStyleCnt="1" custScaleX="117647"/>
      <dgm:spPr/>
    </dgm:pt>
    <dgm:pt modelId="{B1D53C01-13BF-4F68-9368-EB7A77892873}" type="pres">
      <dgm:prSet presAssocID="{93CB9C08-2669-46A2-90EF-7893A4724204}" presName="linearProcess" presStyleCnt="0"/>
      <dgm:spPr/>
    </dgm:pt>
    <dgm:pt modelId="{F2620CE2-8ACF-4C2F-946A-512D892DE542}" type="pres">
      <dgm:prSet presAssocID="{04589853-285F-437A-91B4-1B7AECB4D8B3}" presName="textNode" presStyleLbl="node1" presStyleIdx="0" presStyleCnt="4">
        <dgm:presLayoutVars>
          <dgm:bulletEnabled val="1"/>
        </dgm:presLayoutVars>
      </dgm:prSet>
      <dgm:spPr/>
    </dgm:pt>
    <dgm:pt modelId="{9348919F-AB2F-4D3C-A606-D531EE80EB9E}" type="pres">
      <dgm:prSet presAssocID="{BAE1F1DE-B4D0-471A-B329-AFD6BC371A6D}" presName="sibTrans" presStyleCnt="0"/>
      <dgm:spPr/>
    </dgm:pt>
    <dgm:pt modelId="{6AD2FAA9-932F-4634-9D73-8462F70363B2}" type="pres">
      <dgm:prSet presAssocID="{9598961F-8DB7-49BF-9188-822B45739D1E}" presName="textNode" presStyleLbl="node1" presStyleIdx="1" presStyleCnt="4">
        <dgm:presLayoutVars>
          <dgm:bulletEnabled val="1"/>
        </dgm:presLayoutVars>
      </dgm:prSet>
      <dgm:spPr/>
    </dgm:pt>
    <dgm:pt modelId="{159DBE2A-6FF7-475B-B996-31AB11D69D73}" type="pres">
      <dgm:prSet presAssocID="{5404AEEC-A446-493F-85E5-D67C2C18D63C}" presName="sibTrans" presStyleCnt="0"/>
      <dgm:spPr/>
    </dgm:pt>
    <dgm:pt modelId="{9D7A0F5C-51B9-4D63-90BC-C41B75FF2581}" type="pres">
      <dgm:prSet presAssocID="{022CFB67-0A6C-439A-BD0B-56A1BCCEA9A1}" presName="textNode" presStyleLbl="node1" presStyleIdx="2" presStyleCnt="4">
        <dgm:presLayoutVars>
          <dgm:bulletEnabled val="1"/>
        </dgm:presLayoutVars>
      </dgm:prSet>
      <dgm:spPr/>
    </dgm:pt>
    <dgm:pt modelId="{173EECCB-5CA0-4C12-A2DB-6950400295AB}" type="pres">
      <dgm:prSet presAssocID="{737B08F0-E9EA-4A8D-89CC-06EE09A9130C}" presName="sibTrans" presStyleCnt="0"/>
      <dgm:spPr/>
    </dgm:pt>
    <dgm:pt modelId="{A3E38533-67EF-43D9-8942-78B021506B6C}" type="pres">
      <dgm:prSet presAssocID="{B4E8AF75-E924-45BC-898E-8AFD2A4F9544}" presName="textNode" presStyleLbl="node1" presStyleIdx="3" presStyleCnt="4">
        <dgm:presLayoutVars>
          <dgm:bulletEnabled val="1"/>
        </dgm:presLayoutVars>
      </dgm:prSet>
      <dgm:spPr/>
    </dgm:pt>
  </dgm:ptLst>
  <dgm:cxnLst>
    <dgm:cxn modelId="{CF6AF216-FE2D-43F7-BF31-2A19649F2763}" type="presOf" srcId="{93CB9C08-2669-46A2-90EF-7893A4724204}" destId="{3DBE3943-D672-40A5-9460-0BA4338B313D}" srcOrd="0" destOrd="0" presId="urn:microsoft.com/office/officeart/2005/8/layout/hProcess9"/>
    <dgm:cxn modelId="{955CD737-518A-460F-BEAB-2BFB54D6DCF6}" srcId="{93CB9C08-2669-46A2-90EF-7893A4724204}" destId="{022CFB67-0A6C-439A-BD0B-56A1BCCEA9A1}" srcOrd="2" destOrd="0" parTransId="{06023EA9-9EA0-4D2E-818B-380810962D4F}" sibTransId="{737B08F0-E9EA-4A8D-89CC-06EE09A9130C}"/>
    <dgm:cxn modelId="{846B8C69-5701-4F4C-9AF7-DBC6AEC22C1E}" type="presOf" srcId="{B4E8AF75-E924-45BC-898E-8AFD2A4F9544}" destId="{A3E38533-67EF-43D9-8942-78B021506B6C}" srcOrd="0" destOrd="0" presId="urn:microsoft.com/office/officeart/2005/8/layout/hProcess9"/>
    <dgm:cxn modelId="{830FC37F-DA76-4D4B-A6AA-2FB7E2A6DC73}" type="presOf" srcId="{04589853-285F-437A-91B4-1B7AECB4D8B3}" destId="{F2620CE2-8ACF-4C2F-946A-512D892DE542}" srcOrd="0" destOrd="0" presId="urn:microsoft.com/office/officeart/2005/8/layout/hProcess9"/>
    <dgm:cxn modelId="{1159FDB3-1C3A-46FE-AC89-CC47691A9C8E}" type="presOf" srcId="{9598961F-8DB7-49BF-9188-822B45739D1E}" destId="{6AD2FAA9-932F-4634-9D73-8462F70363B2}" srcOrd="0" destOrd="0" presId="urn:microsoft.com/office/officeart/2005/8/layout/hProcess9"/>
    <dgm:cxn modelId="{F5178BBB-D358-490D-9E24-A7C51250CFF7}" type="presOf" srcId="{022CFB67-0A6C-439A-BD0B-56A1BCCEA9A1}" destId="{9D7A0F5C-51B9-4D63-90BC-C41B75FF2581}" srcOrd="0" destOrd="0" presId="urn:microsoft.com/office/officeart/2005/8/layout/hProcess9"/>
    <dgm:cxn modelId="{CAD65AE0-2CF4-448D-9E22-B5CFCB63F060}" srcId="{93CB9C08-2669-46A2-90EF-7893A4724204}" destId="{9598961F-8DB7-49BF-9188-822B45739D1E}" srcOrd="1" destOrd="0" parTransId="{F84476C3-D35E-4F3B-BCB9-39B978BCA61B}" sibTransId="{5404AEEC-A446-493F-85E5-D67C2C18D63C}"/>
    <dgm:cxn modelId="{4CBB13E8-609B-4626-8552-D34F526ACAD3}" srcId="{93CB9C08-2669-46A2-90EF-7893A4724204}" destId="{04589853-285F-437A-91B4-1B7AECB4D8B3}" srcOrd="0" destOrd="0" parTransId="{EFBA8D47-91FE-4B52-AF7D-31E0AF4B3BD1}" sibTransId="{BAE1F1DE-B4D0-471A-B329-AFD6BC371A6D}"/>
    <dgm:cxn modelId="{701D20F7-455C-4DB1-BB29-F0BDA7BAA547}" srcId="{93CB9C08-2669-46A2-90EF-7893A4724204}" destId="{B4E8AF75-E924-45BC-898E-8AFD2A4F9544}" srcOrd="3" destOrd="0" parTransId="{382CD45E-C427-47D7-88B5-1F6A015312D9}" sibTransId="{1614E7DC-8610-4E80-A0CD-DDAA62890808}"/>
    <dgm:cxn modelId="{4244E085-623F-43BD-AA32-69AF8BDBAF74}" type="presParOf" srcId="{3DBE3943-D672-40A5-9460-0BA4338B313D}" destId="{E2CB3F18-9B6F-4C94-99D4-3106DACBABD6}" srcOrd="0" destOrd="0" presId="urn:microsoft.com/office/officeart/2005/8/layout/hProcess9"/>
    <dgm:cxn modelId="{4463D74F-B5B4-431E-BAE7-544BBD829F21}" type="presParOf" srcId="{3DBE3943-D672-40A5-9460-0BA4338B313D}" destId="{B1D53C01-13BF-4F68-9368-EB7A77892873}" srcOrd="1" destOrd="0" presId="urn:microsoft.com/office/officeart/2005/8/layout/hProcess9"/>
    <dgm:cxn modelId="{74CBA960-4BF1-4793-88C9-12B362F49BFF}" type="presParOf" srcId="{B1D53C01-13BF-4F68-9368-EB7A77892873}" destId="{F2620CE2-8ACF-4C2F-946A-512D892DE542}" srcOrd="0" destOrd="0" presId="urn:microsoft.com/office/officeart/2005/8/layout/hProcess9"/>
    <dgm:cxn modelId="{3011506B-AB69-49B4-AF71-3B113824C81A}" type="presParOf" srcId="{B1D53C01-13BF-4F68-9368-EB7A77892873}" destId="{9348919F-AB2F-4D3C-A606-D531EE80EB9E}" srcOrd="1" destOrd="0" presId="urn:microsoft.com/office/officeart/2005/8/layout/hProcess9"/>
    <dgm:cxn modelId="{819C8C9F-C717-4A58-93DE-4FA268F97B71}" type="presParOf" srcId="{B1D53C01-13BF-4F68-9368-EB7A77892873}" destId="{6AD2FAA9-932F-4634-9D73-8462F70363B2}" srcOrd="2" destOrd="0" presId="urn:microsoft.com/office/officeart/2005/8/layout/hProcess9"/>
    <dgm:cxn modelId="{46375035-615A-4967-8CC7-DC0DCFA4ECDC}" type="presParOf" srcId="{B1D53C01-13BF-4F68-9368-EB7A77892873}" destId="{159DBE2A-6FF7-475B-B996-31AB11D69D73}" srcOrd="3" destOrd="0" presId="urn:microsoft.com/office/officeart/2005/8/layout/hProcess9"/>
    <dgm:cxn modelId="{F5FE8E55-79E2-45BD-9475-72DBC9171038}" type="presParOf" srcId="{B1D53C01-13BF-4F68-9368-EB7A77892873}" destId="{9D7A0F5C-51B9-4D63-90BC-C41B75FF2581}" srcOrd="4" destOrd="0" presId="urn:microsoft.com/office/officeart/2005/8/layout/hProcess9"/>
    <dgm:cxn modelId="{AFED487C-0B5D-432E-89F3-5777D18AAC40}" type="presParOf" srcId="{B1D53C01-13BF-4F68-9368-EB7A77892873}" destId="{173EECCB-5CA0-4C12-A2DB-6950400295AB}" srcOrd="5" destOrd="0" presId="urn:microsoft.com/office/officeart/2005/8/layout/hProcess9"/>
    <dgm:cxn modelId="{EA72A5B6-E748-4C6B-A26B-2D3A3D013848}" type="presParOf" srcId="{B1D53C01-13BF-4F68-9368-EB7A77892873}" destId="{A3E38533-67EF-43D9-8942-78B021506B6C}"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89EE05-2425-4048-9029-00E58D73391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CA"/>
        </a:p>
      </dgm:t>
    </dgm:pt>
    <dgm:pt modelId="{2C4DA981-9375-42C9-8846-800535F652CB}">
      <dgm:prSet phldrT="[Text]"/>
      <dgm:spPr/>
      <dgm:t>
        <a:bodyPr/>
        <a:lstStyle/>
        <a:p>
          <a:r>
            <a:rPr lang="en-IN"/>
            <a:t>Anonymize</a:t>
          </a:r>
          <a:endParaRPr lang="en-CA" dirty="0"/>
        </a:p>
      </dgm:t>
    </dgm:pt>
    <dgm:pt modelId="{DA1C9FE0-8E37-4A20-B53F-AC4F905E8810}" type="parTrans" cxnId="{B3C68651-7FEC-4887-8C0C-280A8E9D21E4}">
      <dgm:prSet/>
      <dgm:spPr/>
      <dgm:t>
        <a:bodyPr/>
        <a:lstStyle/>
        <a:p>
          <a:endParaRPr lang="en-CA"/>
        </a:p>
      </dgm:t>
    </dgm:pt>
    <dgm:pt modelId="{5E1D7769-786A-4777-AA97-0818E8903E00}" type="sibTrans" cxnId="{B3C68651-7FEC-4887-8C0C-280A8E9D21E4}">
      <dgm:prSet/>
      <dgm:spPr/>
      <dgm:t>
        <a:bodyPr/>
        <a:lstStyle/>
        <a:p>
          <a:endParaRPr lang="en-CA"/>
        </a:p>
      </dgm:t>
    </dgm:pt>
    <dgm:pt modelId="{72B38890-7C9C-49EA-B6A6-D6E8246258D7}">
      <dgm:prSet/>
      <dgm:spPr/>
      <dgm:t>
        <a:bodyPr/>
        <a:lstStyle/>
        <a:p>
          <a:r>
            <a:rPr lang="en-IN" dirty="0"/>
            <a:t>Obfuscate – Differential Privacy</a:t>
          </a:r>
        </a:p>
      </dgm:t>
    </dgm:pt>
    <dgm:pt modelId="{F474BDC4-C07A-4A0F-B23D-4E2776AAB185}" type="parTrans" cxnId="{343D594F-E472-404A-B961-879AA552D281}">
      <dgm:prSet/>
      <dgm:spPr/>
      <dgm:t>
        <a:bodyPr/>
        <a:lstStyle/>
        <a:p>
          <a:endParaRPr lang="en-CA"/>
        </a:p>
      </dgm:t>
    </dgm:pt>
    <dgm:pt modelId="{283FB9BB-C431-4B1B-83C3-2F8AB3D71B25}" type="sibTrans" cxnId="{343D594F-E472-404A-B961-879AA552D281}">
      <dgm:prSet/>
      <dgm:spPr/>
      <dgm:t>
        <a:bodyPr/>
        <a:lstStyle/>
        <a:p>
          <a:endParaRPr lang="en-CA"/>
        </a:p>
      </dgm:t>
    </dgm:pt>
    <dgm:pt modelId="{022B612A-D9FB-4434-B0E9-D531BE3BE52C}">
      <dgm:prSet/>
      <dgm:spPr/>
      <dgm:t>
        <a:bodyPr/>
        <a:lstStyle/>
        <a:p>
          <a:r>
            <a:rPr lang="en-IN" dirty="0"/>
            <a:t>Encrypt – Secure MPC</a:t>
          </a:r>
          <a:endParaRPr lang="en-CA" dirty="0"/>
        </a:p>
      </dgm:t>
    </dgm:pt>
    <dgm:pt modelId="{53B68D7B-8BB2-4C82-8913-8C3CFEF6BDAB}" type="parTrans" cxnId="{75613329-2136-46F5-BE7D-72AF1B47A586}">
      <dgm:prSet/>
      <dgm:spPr/>
      <dgm:t>
        <a:bodyPr/>
        <a:lstStyle/>
        <a:p>
          <a:endParaRPr lang="en-CA"/>
        </a:p>
      </dgm:t>
    </dgm:pt>
    <dgm:pt modelId="{CD40195E-018C-48B9-969E-549613E2ADDF}" type="sibTrans" cxnId="{75613329-2136-46F5-BE7D-72AF1B47A586}">
      <dgm:prSet/>
      <dgm:spPr/>
      <dgm:t>
        <a:bodyPr/>
        <a:lstStyle/>
        <a:p>
          <a:endParaRPr lang="en-CA"/>
        </a:p>
      </dgm:t>
    </dgm:pt>
    <dgm:pt modelId="{E0FED36F-95C0-4B13-837D-D225D9C06A74}" type="pres">
      <dgm:prSet presAssocID="{5389EE05-2425-4048-9029-00E58D733918}" presName="Name0" presStyleCnt="0">
        <dgm:presLayoutVars>
          <dgm:chMax val="7"/>
          <dgm:chPref val="7"/>
          <dgm:dir/>
        </dgm:presLayoutVars>
      </dgm:prSet>
      <dgm:spPr/>
    </dgm:pt>
    <dgm:pt modelId="{DB9A5255-C7AA-40FF-A4D1-BB460629AA54}" type="pres">
      <dgm:prSet presAssocID="{5389EE05-2425-4048-9029-00E58D733918}" presName="Name1" presStyleCnt="0"/>
      <dgm:spPr/>
    </dgm:pt>
    <dgm:pt modelId="{B7AFB14F-3D6D-4385-8BDB-8A76402792C9}" type="pres">
      <dgm:prSet presAssocID="{5389EE05-2425-4048-9029-00E58D733918}" presName="cycle" presStyleCnt="0"/>
      <dgm:spPr/>
    </dgm:pt>
    <dgm:pt modelId="{1D685C8D-0CC6-42B8-9F37-E3B2C7E64968}" type="pres">
      <dgm:prSet presAssocID="{5389EE05-2425-4048-9029-00E58D733918}" presName="srcNode" presStyleLbl="node1" presStyleIdx="0" presStyleCnt="3"/>
      <dgm:spPr/>
    </dgm:pt>
    <dgm:pt modelId="{D8294F7F-BFA6-46F6-893A-B0CD9858E9A7}" type="pres">
      <dgm:prSet presAssocID="{5389EE05-2425-4048-9029-00E58D733918}" presName="conn" presStyleLbl="parChTrans1D2" presStyleIdx="0" presStyleCnt="1"/>
      <dgm:spPr/>
    </dgm:pt>
    <dgm:pt modelId="{AA9DB5AB-EFD0-4798-9F7F-6ADF05ED1EE3}" type="pres">
      <dgm:prSet presAssocID="{5389EE05-2425-4048-9029-00E58D733918}" presName="extraNode" presStyleLbl="node1" presStyleIdx="0" presStyleCnt="3"/>
      <dgm:spPr/>
    </dgm:pt>
    <dgm:pt modelId="{21ED68D4-3541-4FC1-8EFA-64C9A7EB1C83}" type="pres">
      <dgm:prSet presAssocID="{5389EE05-2425-4048-9029-00E58D733918}" presName="dstNode" presStyleLbl="node1" presStyleIdx="0" presStyleCnt="3"/>
      <dgm:spPr/>
    </dgm:pt>
    <dgm:pt modelId="{7D7D9BDE-CE0C-4BFD-A868-0293F7D688A5}" type="pres">
      <dgm:prSet presAssocID="{2C4DA981-9375-42C9-8846-800535F652CB}" presName="text_1" presStyleLbl="node1" presStyleIdx="0" presStyleCnt="3">
        <dgm:presLayoutVars>
          <dgm:bulletEnabled val="1"/>
        </dgm:presLayoutVars>
      </dgm:prSet>
      <dgm:spPr/>
    </dgm:pt>
    <dgm:pt modelId="{F55609F6-053B-4FCC-BFFA-1612E26347B4}" type="pres">
      <dgm:prSet presAssocID="{2C4DA981-9375-42C9-8846-800535F652CB}" presName="accent_1" presStyleCnt="0"/>
      <dgm:spPr/>
    </dgm:pt>
    <dgm:pt modelId="{725CA5A4-6637-4632-87B6-06355B2476E9}" type="pres">
      <dgm:prSet presAssocID="{2C4DA981-9375-42C9-8846-800535F652CB}" presName="accentRepeatNode" presStyleLbl="solidFgAcc1" presStyleIdx="0" presStyleCnt="3"/>
      <dgm:spPr/>
    </dgm:pt>
    <dgm:pt modelId="{6F50A810-04A4-46EA-B07E-1B80F2499F76}" type="pres">
      <dgm:prSet presAssocID="{72B38890-7C9C-49EA-B6A6-D6E8246258D7}" presName="text_2" presStyleLbl="node1" presStyleIdx="1" presStyleCnt="3">
        <dgm:presLayoutVars>
          <dgm:bulletEnabled val="1"/>
        </dgm:presLayoutVars>
      </dgm:prSet>
      <dgm:spPr/>
    </dgm:pt>
    <dgm:pt modelId="{0E76E489-3877-452C-940E-6E08CEFDE952}" type="pres">
      <dgm:prSet presAssocID="{72B38890-7C9C-49EA-B6A6-D6E8246258D7}" presName="accent_2" presStyleCnt="0"/>
      <dgm:spPr/>
    </dgm:pt>
    <dgm:pt modelId="{8301878C-B872-4283-8177-0CEC37019055}" type="pres">
      <dgm:prSet presAssocID="{72B38890-7C9C-49EA-B6A6-D6E8246258D7}" presName="accentRepeatNode" presStyleLbl="solidFgAcc1" presStyleIdx="1" presStyleCnt="3"/>
      <dgm:spPr/>
    </dgm:pt>
    <dgm:pt modelId="{F0595B41-F40B-4A4C-A75E-44DCF51200A1}" type="pres">
      <dgm:prSet presAssocID="{022B612A-D9FB-4434-B0E9-D531BE3BE52C}" presName="text_3" presStyleLbl="node1" presStyleIdx="2" presStyleCnt="3">
        <dgm:presLayoutVars>
          <dgm:bulletEnabled val="1"/>
        </dgm:presLayoutVars>
      </dgm:prSet>
      <dgm:spPr/>
    </dgm:pt>
    <dgm:pt modelId="{8C8DF1B9-1975-424D-9552-2E6635DF9E28}" type="pres">
      <dgm:prSet presAssocID="{022B612A-D9FB-4434-B0E9-D531BE3BE52C}" presName="accent_3" presStyleCnt="0"/>
      <dgm:spPr/>
    </dgm:pt>
    <dgm:pt modelId="{0F09A37E-8095-422D-B54F-06EFD65EA647}" type="pres">
      <dgm:prSet presAssocID="{022B612A-D9FB-4434-B0E9-D531BE3BE52C}" presName="accentRepeatNode" presStyleLbl="solidFgAcc1" presStyleIdx="2" presStyleCnt="3"/>
      <dgm:spPr/>
    </dgm:pt>
  </dgm:ptLst>
  <dgm:cxnLst>
    <dgm:cxn modelId="{5B51FE1E-812B-4290-8301-E81418F808E9}" type="presOf" srcId="{72B38890-7C9C-49EA-B6A6-D6E8246258D7}" destId="{6F50A810-04A4-46EA-B07E-1B80F2499F76}" srcOrd="0" destOrd="0" presId="urn:microsoft.com/office/officeart/2008/layout/VerticalCurvedList"/>
    <dgm:cxn modelId="{75613329-2136-46F5-BE7D-72AF1B47A586}" srcId="{5389EE05-2425-4048-9029-00E58D733918}" destId="{022B612A-D9FB-4434-B0E9-D531BE3BE52C}" srcOrd="2" destOrd="0" parTransId="{53B68D7B-8BB2-4C82-8913-8C3CFEF6BDAB}" sibTransId="{CD40195E-018C-48B9-969E-549613E2ADDF}"/>
    <dgm:cxn modelId="{439DBB4E-5DC9-4CD1-AB78-A1ACA97645C1}" type="presOf" srcId="{5389EE05-2425-4048-9029-00E58D733918}" destId="{E0FED36F-95C0-4B13-837D-D225D9C06A74}" srcOrd="0" destOrd="0" presId="urn:microsoft.com/office/officeart/2008/layout/VerticalCurvedList"/>
    <dgm:cxn modelId="{343D594F-E472-404A-B961-879AA552D281}" srcId="{5389EE05-2425-4048-9029-00E58D733918}" destId="{72B38890-7C9C-49EA-B6A6-D6E8246258D7}" srcOrd="1" destOrd="0" parTransId="{F474BDC4-C07A-4A0F-B23D-4E2776AAB185}" sibTransId="{283FB9BB-C431-4B1B-83C3-2F8AB3D71B25}"/>
    <dgm:cxn modelId="{B3C68651-7FEC-4887-8C0C-280A8E9D21E4}" srcId="{5389EE05-2425-4048-9029-00E58D733918}" destId="{2C4DA981-9375-42C9-8846-800535F652CB}" srcOrd="0" destOrd="0" parTransId="{DA1C9FE0-8E37-4A20-B53F-AC4F905E8810}" sibTransId="{5E1D7769-786A-4777-AA97-0818E8903E00}"/>
    <dgm:cxn modelId="{972678C2-D2A2-4F7E-95C8-B500F26816B6}" type="presOf" srcId="{2C4DA981-9375-42C9-8846-800535F652CB}" destId="{7D7D9BDE-CE0C-4BFD-A868-0293F7D688A5}" srcOrd="0" destOrd="0" presId="urn:microsoft.com/office/officeart/2008/layout/VerticalCurvedList"/>
    <dgm:cxn modelId="{F7CAFCC2-B5AB-466A-AC96-BE2FA78B112C}" type="presOf" srcId="{5E1D7769-786A-4777-AA97-0818E8903E00}" destId="{D8294F7F-BFA6-46F6-893A-B0CD9858E9A7}" srcOrd="0" destOrd="0" presId="urn:microsoft.com/office/officeart/2008/layout/VerticalCurvedList"/>
    <dgm:cxn modelId="{E6137AD2-0960-42ED-889F-D424234EBD5D}" type="presOf" srcId="{022B612A-D9FB-4434-B0E9-D531BE3BE52C}" destId="{F0595B41-F40B-4A4C-A75E-44DCF51200A1}" srcOrd="0" destOrd="0" presId="urn:microsoft.com/office/officeart/2008/layout/VerticalCurvedList"/>
    <dgm:cxn modelId="{66A2839E-3AD7-48FB-B6B7-E1CC827704C5}" type="presParOf" srcId="{E0FED36F-95C0-4B13-837D-D225D9C06A74}" destId="{DB9A5255-C7AA-40FF-A4D1-BB460629AA54}" srcOrd="0" destOrd="0" presId="urn:microsoft.com/office/officeart/2008/layout/VerticalCurvedList"/>
    <dgm:cxn modelId="{677D2189-6D6B-4ABB-99CB-EE774E70AACC}" type="presParOf" srcId="{DB9A5255-C7AA-40FF-A4D1-BB460629AA54}" destId="{B7AFB14F-3D6D-4385-8BDB-8A76402792C9}" srcOrd="0" destOrd="0" presId="urn:microsoft.com/office/officeart/2008/layout/VerticalCurvedList"/>
    <dgm:cxn modelId="{5BDB733F-F229-4BDA-BD14-4DA590AE4F86}" type="presParOf" srcId="{B7AFB14F-3D6D-4385-8BDB-8A76402792C9}" destId="{1D685C8D-0CC6-42B8-9F37-E3B2C7E64968}" srcOrd="0" destOrd="0" presId="urn:microsoft.com/office/officeart/2008/layout/VerticalCurvedList"/>
    <dgm:cxn modelId="{3487F38A-BE18-4A80-8287-9EBFFA074071}" type="presParOf" srcId="{B7AFB14F-3D6D-4385-8BDB-8A76402792C9}" destId="{D8294F7F-BFA6-46F6-893A-B0CD9858E9A7}" srcOrd="1" destOrd="0" presId="urn:microsoft.com/office/officeart/2008/layout/VerticalCurvedList"/>
    <dgm:cxn modelId="{A49C7BED-2A7D-404F-A587-446039E4548B}" type="presParOf" srcId="{B7AFB14F-3D6D-4385-8BDB-8A76402792C9}" destId="{AA9DB5AB-EFD0-4798-9F7F-6ADF05ED1EE3}" srcOrd="2" destOrd="0" presId="urn:microsoft.com/office/officeart/2008/layout/VerticalCurvedList"/>
    <dgm:cxn modelId="{809F53BD-0B8C-4FBD-8844-3E883D8737A7}" type="presParOf" srcId="{B7AFB14F-3D6D-4385-8BDB-8A76402792C9}" destId="{21ED68D4-3541-4FC1-8EFA-64C9A7EB1C83}" srcOrd="3" destOrd="0" presId="urn:microsoft.com/office/officeart/2008/layout/VerticalCurvedList"/>
    <dgm:cxn modelId="{228A2DEC-C1F2-4CD0-A228-C139696D2CA5}" type="presParOf" srcId="{DB9A5255-C7AA-40FF-A4D1-BB460629AA54}" destId="{7D7D9BDE-CE0C-4BFD-A868-0293F7D688A5}" srcOrd="1" destOrd="0" presId="urn:microsoft.com/office/officeart/2008/layout/VerticalCurvedList"/>
    <dgm:cxn modelId="{2B209BBE-522A-463E-840E-42ED60705F5A}" type="presParOf" srcId="{DB9A5255-C7AA-40FF-A4D1-BB460629AA54}" destId="{F55609F6-053B-4FCC-BFFA-1612E26347B4}" srcOrd="2" destOrd="0" presId="urn:microsoft.com/office/officeart/2008/layout/VerticalCurvedList"/>
    <dgm:cxn modelId="{4526B10C-22CE-4999-A738-94CBECA8DC12}" type="presParOf" srcId="{F55609F6-053B-4FCC-BFFA-1612E26347B4}" destId="{725CA5A4-6637-4632-87B6-06355B2476E9}" srcOrd="0" destOrd="0" presId="urn:microsoft.com/office/officeart/2008/layout/VerticalCurvedList"/>
    <dgm:cxn modelId="{6B2AA00D-6BD4-4632-B9BD-AF23E804004E}" type="presParOf" srcId="{DB9A5255-C7AA-40FF-A4D1-BB460629AA54}" destId="{6F50A810-04A4-46EA-B07E-1B80F2499F76}" srcOrd="3" destOrd="0" presId="urn:microsoft.com/office/officeart/2008/layout/VerticalCurvedList"/>
    <dgm:cxn modelId="{C083215F-89C5-46A6-8C2F-E606F08B4B6F}" type="presParOf" srcId="{DB9A5255-C7AA-40FF-A4D1-BB460629AA54}" destId="{0E76E489-3877-452C-940E-6E08CEFDE952}" srcOrd="4" destOrd="0" presId="urn:microsoft.com/office/officeart/2008/layout/VerticalCurvedList"/>
    <dgm:cxn modelId="{985BAF50-5C64-4352-BC1F-4914A3002B20}" type="presParOf" srcId="{0E76E489-3877-452C-940E-6E08CEFDE952}" destId="{8301878C-B872-4283-8177-0CEC37019055}" srcOrd="0" destOrd="0" presId="urn:microsoft.com/office/officeart/2008/layout/VerticalCurvedList"/>
    <dgm:cxn modelId="{4F998E27-B94A-4FAB-86D9-B6503D132D0C}" type="presParOf" srcId="{DB9A5255-C7AA-40FF-A4D1-BB460629AA54}" destId="{F0595B41-F40B-4A4C-A75E-44DCF51200A1}" srcOrd="5" destOrd="0" presId="urn:microsoft.com/office/officeart/2008/layout/VerticalCurvedList"/>
    <dgm:cxn modelId="{F5C663BC-0EEF-4E37-9640-E73CC99F2F4F}" type="presParOf" srcId="{DB9A5255-C7AA-40FF-A4D1-BB460629AA54}" destId="{8C8DF1B9-1975-424D-9552-2E6635DF9E28}" srcOrd="6" destOrd="0" presId="urn:microsoft.com/office/officeart/2008/layout/VerticalCurvedList"/>
    <dgm:cxn modelId="{0D61F476-6626-4900-9C39-9A4E47B553E2}" type="presParOf" srcId="{8C8DF1B9-1975-424D-9552-2E6635DF9E28}" destId="{0F09A37E-8095-422D-B54F-06EFD65EA64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BA4D8-076C-4F6A-8C0D-A63D2BBF7BF5}">
      <dsp:nvSpPr>
        <dsp:cNvPr id="0" name=""/>
        <dsp:cNvSpPr/>
      </dsp:nvSpPr>
      <dsp:spPr>
        <a:xfrm>
          <a:off x="1218266" y="1097740"/>
          <a:ext cx="1519566" cy="1519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B7A0E19-10FD-49B1-9DE4-DCA37AF5C508}">
      <dsp:nvSpPr>
        <dsp:cNvPr id="0" name=""/>
        <dsp:cNvSpPr/>
      </dsp:nvSpPr>
      <dsp:spPr>
        <a:xfrm>
          <a:off x="349074" y="3055489"/>
          <a:ext cx="3376815"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Poor quality- </a:t>
          </a:r>
          <a:r>
            <a:rPr lang="en-US" sz="2200" b="0" kern="1200" dirty="0"/>
            <a:t>outliers, missing values</a:t>
          </a:r>
        </a:p>
      </dsp:txBody>
      <dsp:txXfrm>
        <a:off x="349074" y="3055489"/>
        <a:ext cx="3376815" cy="1035000"/>
      </dsp:txXfrm>
    </dsp:sp>
    <dsp:sp modelId="{9D6BFADB-FDD7-4171-8512-06BD8F6F5365}">
      <dsp:nvSpPr>
        <dsp:cNvPr id="0" name=""/>
        <dsp:cNvSpPr/>
      </dsp:nvSpPr>
      <dsp:spPr>
        <a:xfrm>
          <a:off x="5186024" y="1097740"/>
          <a:ext cx="1519566" cy="151956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AFB1B4E-8625-41EA-8B6E-6DB6771B5CF1}">
      <dsp:nvSpPr>
        <dsp:cNvPr id="0" name=""/>
        <dsp:cNvSpPr/>
      </dsp:nvSpPr>
      <dsp:spPr>
        <a:xfrm>
          <a:off x="4257400" y="3068737"/>
          <a:ext cx="3376815"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Privacy issues </a:t>
          </a:r>
          <a:r>
            <a:rPr lang="en-US" sz="2200" kern="1200" dirty="0"/>
            <a:t>– contains personal and sensitive information</a:t>
          </a:r>
        </a:p>
      </dsp:txBody>
      <dsp:txXfrm>
        <a:off x="4257400" y="3068737"/>
        <a:ext cx="3376815" cy="1035000"/>
      </dsp:txXfrm>
    </dsp:sp>
    <dsp:sp modelId="{1ABB3728-AE95-40D9-B50B-EF6F1DD5BF46}">
      <dsp:nvSpPr>
        <dsp:cNvPr id="0" name=""/>
        <dsp:cNvSpPr/>
      </dsp:nvSpPr>
      <dsp:spPr>
        <a:xfrm>
          <a:off x="9153782" y="1097740"/>
          <a:ext cx="1519566" cy="1519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11EE3C-AA05-43A4-8B3A-53A8C19141F7}">
      <dsp:nvSpPr>
        <dsp:cNvPr id="0" name=""/>
        <dsp:cNvSpPr/>
      </dsp:nvSpPr>
      <dsp:spPr>
        <a:xfrm>
          <a:off x="8225158" y="3056534"/>
          <a:ext cx="3376815"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Data Imbalance </a:t>
          </a:r>
          <a:r>
            <a:rPr lang="en-US" sz="2200" kern="1200" dirty="0"/>
            <a:t>- data distribution is highly imbalanced </a:t>
          </a:r>
        </a:p>
      </dsp:txBody>
      <dsp:txXfrm>
        <a:off x="8225158" y="3056534"/>
        <a:ext cx="3376815" cy="103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718D1-24E3-4672-AC76-18D6DFB8157E}">
      <dsp:nvSpPr>
        <dsp:cNvPr id="0" name=""/>
        <dsp:cNvSpPr/>
      </dsp:nvSpPr>
      <dsp:spPr>
        <a:xfrm>
          <a:off x="-2836790" y="-437214"/>
          <a:ext cx="3384979" cy="3384979"/>
        </a:xfrm>
        <a:prstGeom prst="blockArc">
          <a:avLst>
            <a:gd name="adj1" fmla="val 18900000"/>
            <a:gd name="adj2" fmla="val 2700000"/>
            <a:gd name="adj3" fmla="val 63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AC8175-C6DF-4627-9857-44D881315BAA}">
      <dsp:nvSpPr>
        <dsp:cNvPr id="0" name=""/>
        <dsp:cNvSpPr/>
      </dsp:nvSpPr>
      <dsp:spPr>
        <a:xfrm>
          <a:off x="352458" y="251055"/>
          <a:ext cx="8504681" cy="5021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Client - ask queries from only a single server</a:t>
          </a:r>
          <a:endParaRPr lang="en-CA" sz="2100" kern="1200" dirty="0"/>
        </a:p>
      </dsp:txBody>
      <dsp:txXfrm>
        <a:off x="352458" y="251055"/>
        <a:ext cx="8504681" cy="502110"/>
      </dsp:txXfrm>
    </dsp:sp>
    <dsp:sp modelId="{A3B657DB-E861-4BDD-A40B-F8138289ACFC}">
      <dsp:nvSpPr>
        <dsp:cNvPr id="0" name=""/>
        <dsp:cNvSpPr/>
      </dsp:nvSpPr>
      <dsp:spPr>
        <a:xfrm>
          <a:off x="38639" y="188291"/>
          <a:ext cx="627637" cy="6276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487CF9-AA5E-49F9-A71D-B12EB32E7915}">
      <dsp:nvSpPr>
        <dsp:cNvPr id="0" name=""/>
        <dsp:cNvSpPr/>
      </dsp:nvSpPr>
      <dsp:spPr>
        <a:xfrm>
          <a:off x="534975" y="1004220"/>
          <a:ext cx="8322164" cy="5021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Server - Only perform interpolation on its own data</a:t>
          </a:r>
          <a:endParaRPr lang="en-CA" sz="2100" kern="1200" dirty="0"/>
        </a:p>
      </dsp:txBody>
      <dsp:txXfrm>
        <a:off x="534975" y="1004220"/>
        <a:ext cx="8322164" cy="502110"/>
      </dsp:txXfrm>
    </dsp:sp>
    <dsp:sp modelId="{969C5763-576B-4B19-90F3-5137C626A541}">
      <dsp:nvSpPr>
        <dsp:cNvPr id="0" name=""/>
        <dsp:cNvSpPr/>
      </dsp:nvSpPr>
      <dsp:spPr>
        <a:xfrm>
          <a:off x="221156" y="941456"/>
          <a:ext cx="627637" cy="62763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11D10-EF74-465E-A493-2B565B9B4B5F}">
      <dsp:nvSpPr>
        <dsp:cNvPr id="0" name=""/>
        <dsp:cNvSpPr/>
      </dsp:nvSpPr>
      <dsp:spPr>
        <a:xfrm>
          <a:off x="352458" y="1757385"/>
          <a:ext cx="8504681" cy="5021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Queries accurate only in areas where one cab company's fleet is located</a:t>
          </a:r>
          <a:endParaRPr lang="en-CA" sz="2100" kern="1200" dirty="0"/>
        </a:p>
      </dsp:txBody>
      <dsp:txXfrm>
        <a:off x="352458" y="1757385"/>
        <a:ext cx="8504681" cy="502110"/>
      </dsp:txXfrm>
    </dsp:sp>
    <dsp:sp modelId="{40626040-C75B-4DE9-A2CD-74DB9FE65544}">
      <dsp:nvSpPr>
        <dsp:cNvPr id="0" name=""/>
        <dsp:cNvSpPr/>
      </dsp:nvSpPr>
      <dsp:spPr>
        <a:xfrm>
          <a:off x="38639" y="1694621"/>
          <a:ext cx="627637" cy="62763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718D1-24E3-4672-AC76-18D6DFB8157E}">
      <dsp:nvSpPr>
        <dsp:cNvPr id="0" name=""/>
        <dsp:cNvSpPr/>
      </dsp:nvSpPr>
      <dsp:spPr>
        <a:xfrm>
          <a:off x="-2836790" y="-437214"/>
          <a:ext cx="3384979" cy="3384979"/>
        </a:xfrm>
        <a:prstGeom prst="blockArc">
          <a:avLst>
            <a:gd name="adj1" fmla="val 18900000"/>
            <a:gd name="adj2" fmla="val 2700000"/>
            <a:gd name="adj3" fmla="val 63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AC8175-C6DF-4627-9857-44D881315BAA}">
      <dsp:nvSpPr>
        <dsp:cNvPr id="0" name=""/>
        <dsp:cNvSpPr/>
      </dsp:nvSpPr>
      <dsp:spPr>
        <a:xfrm>
          <a:off x="352458" y="251055"/>
          <a:ext cx="8504681" cy="5021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Client - </a:t>
          </a:r>
          <a:r>
            <a:rPr lang="en-CA" sz="2400" kern="1200" dirty="0"/>
            <a:t>asks queries from multiple servers</a:t>
          </a:r>
        </a:p>
      </dsp:txBody>
      <dsp:txXfrm>
        <a:off x="352458" y="251055"/>
        <a:ext cx="8504681" cy="502110"/>
      </dsp:txXfrm>
    </dsp:sp>
    <dsp:sp modelId="{A3B657DB-E861-4BDD-A40B-F8138289ACFC}">
      <dsp:nvSpPr>
        <dsp:cNvPr id="0" name=""/>
        <dsp:cNvSpPr/>
      </dsp:nvSpPr>
      <dsp:spPr>
        <a:xfrm>
          <a:off x="38639" y="188291"/>
          <a:ext cx="627637" cy="6276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487CF9-AA5E-49F9-A71D-B12EB32E7915}">
      <dsp:nvSpPr>
        <dsp:cNvPr id="0" name=""/>
        <dsp:cNvSpPr/>
      </dsp:nvSpPr>
      <dsp:spPr>
        <a:xfrm>
          <a:off x="534975" y="1004220"/>
          <a:ext cx="8322164" cy="5021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Server </a:t>
          </a:r>
          <a:r>
            <a:rPr lang="en-CA" sz="2400" kern="1200" dirty="0"/>
            <a:t>perform joint interpolation</a:t>
          </a:r>
        </a:p>
      </dsp:txBody>
      <dsp:txXfrm>
        <a:off x="534975" y="1004220"/>
        <a:ext cx="8322164" cy="502110"/>
      </dsp:txXfrm>
    </dsp:sp>
    <dsp:sp modelId="{969C5763-576B-4B19-90F3-5137C626A541}">
      <dsp:nvSpPr>
        <dsp:cNvPr id="0" name=""/>
        <dsp:cNvSpPr/>
      </dsp:nvSpPr>
      <dsp:spPr>
        <a:xfrm>
          <a:off x="221156" y="941456"/>
          <a:ext cx="627637" cy="62763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11D10-EF74-465E-A493-2B565B9B4B5F}">
      <dsp:nvSpPr>
        <dsp:cNvPr id="0" name=""/>
        <dsp:cNvSpPr/>
      </dsp:nvSpPr>
      <dsp:spPr>
        <a:xfrm>
          <a:off x="352458" y="1757385"/>
          <a:ext cx="8504681" cy="5021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55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Queries answered using more data — more reliable predictions</a:t>
          </a:r>
          <a:endParaRPr lang="en-CA" sz="2400" kern="1200" dirty="0"/>
        </a:p>
      </dsp:txBody>
      <dsp:txXfrm>
        <a:off x="352458" y="1757385"/>
        <a:ext cx="8504681" cy="502110"/>
      </dsp:txXfrm>
    </dsp:sp>
    <dsp:sp modelId="{40626040-C75B-4DE9-A2CD-74DB9FE65544}">
      <dsp:nvSpPr>
        <dsp:cNvPr id="0" name=""/>
        <dsp:cNvSpPr/>
      </dsp:nvSpPr>
      <dsp:spPr>
        <a:xfrm>
          <a:off x="38639" y="1694621"/>
          <a:ext cx="627637" cy="62763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DE0EF-1B10-49FD-A173-60CB19931B1E}">
      <dsp:nvSpPr>
        <dsp:cNvPr id="0" name=""/>
        <dsp:cNvSpPr/>
      </dsp:nvSpPr>
      <dsp:spPr>
        <a:xfrm rot="5400000">
          <a:off x="-246999" y="247497"/>
          <a:ext cx="1646666" cy="115266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Step1</a:t>
          </a:r>
          <a:endParaRPr lang="en-CA" sz="3200" kern="1200" dirty="0"/>
        </a:p>
      </dsp:txBody>
      <dsp:txXfrm rot="-5400000">
        <a:off x="1" y="576830"/>
        <a:ext cx="1152666" cy="494000"/>
      </dsp:txXfrm>
    </dsp:sp>
    <dsp:sp modelId="{ABB5E7AE-FE97-4A26-881B-BF0EAF01B91A}">
      <dsp:nvSpPr>
        <dsp:cNvPr id="0" name=""/>
        <dsp:cNvSpPr/>
      </dsp:nvSpPr>
      <dsp:spPr>
        <a:xfrm rot="5400000">
          <a:off x="2456789" y="-1303625"/>
          <a:ext cx="1070332" cy="3678578"/>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IN" sz="2900" kern="1200" dirty="0"/>
            <a:t>Server interpolation</a:t>
          </a:r>
          <a:endParaRPr lang="en-CA" sz="2900" kern="1200" dirty="0"/>
        </a:p>
      </dsp:txBody>
      <dsp:txXfrm rot="-5400000">
        <a:off x="1152667" y="52746"/>
        <a:ext cx="3626329" cy="965834"/>
      </dsp:txXfrm>
    </dsp:sp>
    <dsp:sp modelId="{6BD935B7-0B55-4429-9A4B-427D059F8C80}">
      <dsp:nvSpPr>
        <dsp:cNvPr id="0" name=""/>
        <dsp:cNvSpPr/>
      </dsp:nvSpPr>
      <dsp:spPr>
        <a:xfrm rot="5400000">
          <a:off x="-246999" y="1600167"/>
          <a:ext cx="1646666" cy="115266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Step2</a:t>
          </a:r>
          <a:endParaRPr lang="en-CA" sz="3200" kern="1200" dirty="0"/>
        </a:p>
      </dsp:txBody>
      <dsp:txXfrm rot="-5400000">
        <a:off x="1" y="1929500"/>
        <a:ext cx="1152666" cy="494000"/>
      </dsp:txXfrm>
    </dsp:sp>
    <dsp:sp modelId="{F9B66EE0-0FB5-4612-B1F1-F8CEB2485C17}">
      <dsp:nvSpPr>
        <dsp:cNvPr id="0" name=""/>
        <dsp:cNvSpPr/>
      </dsp:nvSpPr>
      <dsp:spPr>
        <a:xfrm rot="5400000">
          <a:off x="2456789" y="49044"/>
          <a:ext cx="1070332" cy="3678578"/>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IN" sz="2900" kern="1200" dirty="0"/>
            <a:t>Secure aggregation of interpolated grids </a:t>
          </a:r>
          <a:endParaRPr lang="en-CA" sz="2900" kern="1200" dirty="0"/>
        </a:p>
      </dsp:txBody>
      <dsp:txXfrm rot="-5400000">
        <a:off x="1152667" y="1405416"/>
        <a:ext cx="3626329" cy="9658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DE0EF-1B10-49FD-A173-60CB19931B1E}">
      <dsp:nvSpPr>
        <dsp:cNvPr id="0" name=""/>
        <dsp:cNvSpPr/>
      </dsp:nvSpPr>
      <dsp:spPr>
        <a:xfrm rot="5400000">
          <a:off x="-246999" y="247497"/>
          <a:ext cx="1646666" cy="115266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Step1</a:t>
          </a:r>
          <a:endParaRPr lang="en-CA" sz="3200" kern="1200" dirty="0"/>
        </a:p>
      </dsp:txBody>
      <dsp:txXfrm rot="-5400000">
        <a:off x="1" y="576830"/>
        <a:ext cx="1152666" cy="494000"/>
      </dsp:txXfrm>
    </dsp:sp>
    <dsp:sp modelId="{ABB5E7AE-FE97-4A26-881B-BF0EAF01B91A}">
      <dsp:nvSpPr>
        <dsp:cNvPr id="0" name=""/>
        <dsp:cNvSpPr/>
      </dsp:nvSpPr>
      <dsp:spPr>
        <a:xfrm rot="5400000">
          <a:off x="2298097" y="-1144933"/>
          <a:ext cx="1070332" cy="336119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IN" sz="3000" kern="1200" dirty="0"/>
            <a:t>Secure sharing of private grids</a:t>
          </a:r>
          <a:endParaRPr lang="en-CA" sz="3000" kern="1200" dirty="0"/>
        </a:p>
      </dsp:txBody>
      <dsp:txXfrm rot="-5400000">
        <a:off x="1152667" y="52746"/>
        <a:ext cx="3308945" cy="965834"/>
      </dsp:txXfrm>
    </dsp:sp>
    <dsp:sp modelId="{1850239C-8896-47D7-BF29-3709C8E05789}">
      <dsp:nvSpPr>
        <dsp:cNvPr id="0" name=""/>
        <dsp:cNvSpPr/>
      </dsp:nvSpPr>
      <dsp:spPr>
        <a:xfrm rot="5400000">
          <a:off x="-246999" y="1600167"/>
          <a:ext cx="1646666" cy="115266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Step2</a:t>
          </a:r>
          <a:endParaRPr lang="en-CA" sz="3200" kern="1200" dirty="0"/>
        </a:p>
      </dsp:txBody>
      <dsp:txXfrm rot="-5400000">
        <a:off x="1" y="1929500"/>
        <a:ext cx="1152666" cy="494000"/>
      </dsp:txXfrm>
    </dsp:sp>
    <dsp:sp modelId="{5E644CEC-A801-4745-AC53-F101AC6DE72A}">
      <dsp:nvSpPr>
        <dsp:cNvPr id="0" name=""/>
        <dsp:cNvSpPr/>
      </dsp:nvSpPr>
      <dsp:spPr>
        <a:xfrm rot="5400000">
          <a:off x="2298097" y="207736"/>
          <a:ext cx="1070332" cy="336119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IN" sz="3000" kern="1200" dirty="0"/>
            <a:t>Secure joint interpolation</a:t>
          </a:r>
          <a:endParaRPr lang="en-CA" sz="3000" kern="1200" dirty="0"/>
        </a:p>
      </dsp:txBody>
      <dsp:txXfrm rot="-5400000">
        <a:off x="1152667" y="1405416"/>
        <a:ext cx="3308945" cy="9658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D2E71-5E0F-4E34-98C7-2A4F81CFD441}">
      <dsp:nvSpPr>
        <dsp:cNvPr id="0" name=""/>
        <dsp:cNvSpPr/>
      </dsp:nvSpPr>
      <dsp:spPr>
        <a:xfrm rot="5400000">
          <a:off x="-223346" y="223346"/>
          <a:ext cx="1488980" cy="1042286"/>
        </a:xfrm>
        <a:prstGeom prst="chevron">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Step3</a:t>
          </a:r>
          <a:endParaRPr lang="en-CA" sz="2900" kern="1200" dirty="0"/>
        </a:p>
      </dsp:txBody>
      <dsp:txXfrm rot="-5400000">
        <a:off x="1" y="521142"/>
        <a:ext cx="1042286" cy="446694"/>
      </dsp:txXfrm>
    </dsp:sp>
    <dsp:sp modelId="{2BA0CF44-59DA-494D-88D5-1CDD1A8FDF70}">
      <dsp:nvSpPr>
        <dsp:cNvPr id="0" name=""/>
        <dsp:cNvSpPr/>
      </dsp:nvSpPr>
      <dsp:spPr>
        <a:xfrm rot="5400000">
          <a:off x="2850090" y="-1813702"/>
          <a:ext cx="967837" cy="4638832"/>
        </a:xfrm>
        <a:prstGeom prst="round2SameRect">
          <a:avLst/>
        </a:prstGeom>
        <a:solidFill>
          <a:schemeClr val="lt1">
            <a:alpha val="90000"/>
            <a:hueOff val="0"/>
            <a:satOff val="0"/>
            <a:lumOff val="0"/>
            <a:alphaOff val="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Secure query answering</a:t>
          </a:r>
          <a:endParaRPr lang="en-CA" sz="2700" kern="1200" dirty="0"/>
        </a:p>
      </dsp:txBody>
      <dsp:txXfrm rot="-5400000">
        <a:off x="1014593" y="69041"/>
        <a:ext cx="4591586" cy="8733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598D0-F071-4BD8-BEBF-39271A12B14D}">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725203-2121-4E50-9D08-9CCBBA2FDE15}">
      <dsp:nvSpPr>
        <dsp:cNvPr id="0" name=""/>
        <dsp:cNvSpPr/>
      </dsp:nvSpPr>
      <dsp:spPr>
        <a:xfrm>
          <a:off x="492024" y="334530"/>
          <a:ext cx="9963850" cy="6694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Differential Privacy</a:t>
          </a:r>
          <a:endParaRPr lang="en-CA" sz="3500" kern="1200" dirty="0"/>
        </a:p>
      </dsp:txBody>
      <dsp:txXfrm>
        <a:off x="492024" y="334530"/>
        <a:ext cx="9963850" cy="669409"/>
      </dsp:txXfrm>
    </dsp:sp>
    <dsp:sp modelId="{A6FDCD7B-EEF6-442F-8C76-BA1D3CA3C6AB}">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767856-3923-45E9-8D19-69388AD2FAAE}">
      <dsp:nvSpPr>
        <dsp:cNvPr id="0" name=""/>
        <dsp:cNvSpPr/>
      </dsp:nvSpPr>
      <dsp:spPr>
        <a:xfrm>
          <a:off x="875812" y="1338819"/>
          <a:ext cx="9580062" cy="66940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Federated Learning</a:t>
          </a:r>
          <a:endParaRPr lang="en-CA" sz="3500" kern="1200" dirty="0"/>
        </a:p>
      </dsp:txBody>
      <dsp:txXfrm>
        <a:off x="875812" y="1338819"/>
        <a:ext cx="9580062" cy="669409"/>
      </dsp:txXfrm>
    </dsp:sp>
    <dsp:sp modelId="{89DA5DDA-E93B-4A70-A781-F03A2BF571C3}">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2F78E6-282F-44B8-9EFB-72AA166992E9}">
      <dsp:nvSpPr>
        <dsp:cNvPr id="0" name=""/>
        <dsp:cNvSpPr/>
      </dsp:nvSpPr>
      <dsp:spPr>
        <a:xfrm>
          <a:off x="875812" y="2343108"/>
          <a:ext cx="9580062" cy="66940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Secure MPC – Encryption</a:t>
          </a:r>
          <a:endParaRPr lang="en-CA" sz="3500" kern="1200" dirty="0"/>
        </a:p>
      </dsp:txBody>
      <dsp:txXfrm>
        <a:off x="875812" y="2343108"/>
        <a:ext cx="9580062" cy="669409"/>
      </dsp:txXfrm>
    </dsp:sp>
    <dsp:sp modelId="{969369DC-3F1F-42BE-8991-00F8799B287E}">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ED825-B8B2-4D2A-BB7C-561403D71504}">
      <dsp:nvSpPr>
        <dsp:cNvPr id="0" name=""/>
        <dsp:cNvSpPr/>
      </dsp:nvSpPr>
      <dsp:spPr>
        <a:xfrm>
          <a:off x="492024" y="3347397"/>
          <a:ext cx="9963850" cy="66940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Split Learning</a:t>
          </a:r>
          <a:endParaRPr lang="en-CA" sz="3500" kern="1200" dirty="0"/>
        </a:p>
      </dsp:txBody>
      <dsp:txXfrm>
        <a:off x="492024" y="3347397"/>
        <a:ext cx="9963850" cy="669409"/>
      </dsp:txXfrm>
    </dsp:sp>
    <dsp:sp modelId="{E3AC5A1F-4815-4208-AD04-25B0D9D850CE}">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A2DA6-EDD2-410E-BE8A-58FA8ED39784}">
      <dsp:nvSpPr>
        <dsp:cNvPr id="0" name=""/>
        <dsp:cNvSpPr/>
      </dsp:nvSpPr>
      <dsp:spPr>
        <a:xfrm>
          <a:off x="958477" y="205452"/>
          <a:ext cx="2655077" cy="2655077"/>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solidFill>
                <a:schemeClr val="tx1"/>
              </a:solidFill>
            </a:rPr>
            <a:t>Data utility</a:t>
          </a:r>
          <a:endParaRPr lang="en-CA" sz="1300" kern="1200" dirty="0">
            <a:solidFill>
              <a:schemeClr val="tx1"/>
            </a:solidFill>
          </a:endParaRPr>
        </a:p>
      </dsp:txBody>
      <dsp:txXfrm>
        <a:off x="2357766" y="768075"/>
        <a:ext cx="948241" cy="790201"/>
      </dsp:txXfrm>
    </dsp:sp>
    <dsp:sp modelId="{B4DFBDA2-8D43-4D4A-9192-917BDC9DB95A}">
      <dsp:nvSpPr>
        <dsp:cNvPr id="0" name=""/>
        <dsp:cNvSpPr/>
      </dsp:nvSpPr>
      <dsp:spPr>
        <a:xfrm>
          <a:off x="903795" y="300276"/>
          <a:ext cx="2655077" cy="2655077"/>
        </a:xfrm>
        <a:prstGeom prst="pie">
          <a:avLst>
            <a:gd name="adj1" fmla="val 1800000"/>
            <a:gd name="adj2" fmla="val 90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solidFill>
                <a:schemeClr val="tx1"/>
              </a:solidFill>
            </a:rPr>
            <a:t>Privacy</a:t>
          </a:r>
          <a:endParaRPr lang="en-CA" sz="1300" kern="1200" dirty="0">
            <a:solidFill>
              <a:schemeClr val="tx1"/>
            </a:solidFill>
          </a:endParaRPr>
        </a:p>
      </dsp:txBody>
      <dsp:txXfrm>
        <a:off x="1535957" y="2022915"/>
        <a:ext cx="1422362" cy="695377"/>
      </dsp:txXfrm>
    </dsp:sp>
    <dsp:sp modelId="{7F8A4CB5-F9D5-4D7B-9793-6FACE39C456E}">
      <dsp:nvSpPr>
        <dsp:cNvPr id="0" name=""/>
        <dsp:cNvSpPr/>
      </dsp:nvSpPr>
      <dsp:spPr>
        <a:xfrm>
          <a:off x="849114" y="179804"/>
          <a:ext cx="2655077" cy="2655077"/>
        </a:xfrm>
        <a:prstGeom prst="pie">
          <a:avLst>
            <a:gd name="adj1" fmla="val 90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solidFill>
                <a:schemeClr val="tx1"/>
              </a:solidFill>
            </a:rPr>
            <a:t>Computation time</a:t>
          </a:r>
          <a:endParaRPr lang="en-CA" sz="1300" kern="1200" dirty="0">
            <a:solidFill>
              <a:schemeClr val="tx1"/>
            </a:solidFill>
          </a:endParaRPr>
        </a:p>
      </dsp:txBody>
      <dsp:txXfrm>
        <a:off x="1156660" y="742427"/>
        <a:ext cx="948241" cy="790201"/>
      </dsp:txXfrm>
    </dsp:sp>
    <dsp:sp modelId="{AD3D7EB7-329C-4DF8-931A-CCDB1DEE11E1}">
      <dsp:nvSpPr>
        <dsp:cNvPr id="0" name=""/>
        <dsp:cNvSpPr/>
      </dsp:nvSpPr>
      <dsp:spPr>
        <a:xfrm>
          <a:off x="794335" y="41090"/>
          <a:ext cx="2983800" cy="2983800"/>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2CD551-FCB9-4EC4-A02F-A7E61BA860BB}">
      <dsp:nvSpPr>
        <dsp:cNvPr id="0" name=""/>
        <dsp:cNvSpPr/>
      </dsp:nvSpPr>
      <dsp:spPr>
        <a:xfrm>
          <a:off x="739434" y="135746"/>
          <a:ext cx="2983800" cy="2983800"/>
        </a:xfrm>
        <a:prstGeom prst="circularArrow">
          <a:avLst>
            <a:gd name="adj1" fmla="val 5085"/>
            <a:gd name="adj2" fmla="val 327528"/>
            <a:gd name="adj3" fmla="val 8671970"/>
            <a:gd name="adj4" fmla="val 1800502"/>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C7E8DD-4204-4812-877A-A55A40286100}">
      <dsp:nvSpPr>
        <dsp:cNvPr id="0" name=""/>
        <dsp:cNvSpPr/>
      </dsp:nvSpPr>
      <dsp:spPr>
        <a:xfrm>
          <a:off x="684532" y="15442"/>
          <a:ext cx="2983800" cy="2983800"/>
        </a:xfrm>
        <a:prstGeom prst="circularArrow">
          <a:avLst>
            <a:gd name="adj1" fmla="val 5085"/>
            <a:gd name="adj2" fmla="val 327528"/>
            <a:gd name="adj3" fmla="val 15873039"/>
            <a:gd name="adj4" fmla="val 90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06D75-63D2-4135-8E21-A549F2ECC4BA}">
      <dsp:nvSpPr>
        <dsp:cNvPr id="0" name=""/>
        <dsp:cNvSpPr/>
      </dsp:nvSpPr>
      <dsp:spPr>
        <a:xfrm>
          <a:off x="0" y="80115"/>
          <a:ext cx="11582400" cy="13882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50FD54-A7D0-4098-9A5A-CD2E8469DB63}">
      <dsp:nvSpPr>
        <dsp:cNvPr id="0" name=""/>
        <dsp:cNvSpPr/>
      </dsp:nvSpPr>
      <dsp:spPr>
        <a:xfrm>
          <a:off x="419960" y="312960"/>
          <a:ext cx="763564" cy="763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E2C9C-F8E9-4601-BBEA-59DE4E499D0E}">
      <dsp:nvSpPr>
        <dsp:cNvPr id="0" name=""/>
        <dsp:cNvSpPr/>
      </dsp:nvSpPr>
      <dsp:spPr>
        <a:xfrm>
          <a:off x="1603485" y="593"/>
          <a:ext cx="9978914" cy="1388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928" tIns="146928" rIns="146928" bIns="146928" numCol="1" spcCol="1270" anchor="ctr" anchorCtr="0">
          <a:noAutofit/>
        </a:bodyPr>
        <a:lstStyle/>
        <a:p>
          <a:pPr marL="0" lvl="0" indent="0" algn="l" defTabSz="1111250">
            <a:lnSpc>
              <a:spcPct val="100000"/>
            </a:lnSpc>
            <a:spcBef>
              <a:spcPct val="0"/>
            </a:spcBef>
            <a:spcAft>
              <a:spcPct val="35000"/>
            </a:spcAft>
            <a:buNone/>
          </a:pPr>
          <a:r>
            <a:rPr lang="en-US" sz="2500" b="1" kern="1200"/>
            <a:t>Poor quality-</a:t>
          </a:r>
          <a:r>
            <a:rPr lang="en-US" sz="2500" kern="1200"/>
            <a:t>repairing and enhancing data </a:t>
          </a:r>
          <a:endParaRPr lang="en-US" sz="2500" b="0" kern="1200" dirty="0"/>
        </a:p>
      </dsp:txBody>
      <dsp:txXfrm>
        <a:off x="1603485" y="593"/>
        <a:ext cx="9978914" cy="1388299"/>
      </dsp:txXfrm>
    </dsp:sp>
    <dsp:sp modelId="{4AEDC46D-72E5-4FE2-974E-0D8A74DE544C}">
      <dsp:nvSpPr>
        <dsp:cNvPr id="0" name=""/>
        <dsp:cNvSpPr/>
      </dsp:nvSpPr>
      <dsp:spPr>
        <a:xfrm>
          <a:off x="0" y="1735967"/>
          <a:ext cx="11582400" cy="13882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E92DE-DB1A-454C-BFDD-926CFE542566}">
      <dsp:nvSpPr>
        <dsp:cNvPr id="0" name=""/>
        <dsp:cNvSpPr/>
      </dsp:nvSpPr>
      <dsp:spPr>
        <a:xfrm>
          <a:off x="419960" y="2048335"/>
          <a:ext cx="763564" cy="763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97B12-1CF2-4FCD-81C4-09C031DBBEA5}">
      <dsp:nvSpPr>
        <dsp:cNvPr id="0" name=""/>
        <dsp:cNvSpPr/>
      </dsp:nvSpPr>
      <dsp:spPr>
        <a:xfrm>
          <a:off x="1603485" y="1735967"/>
          <a:ext cx="9978914" cy="1388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928" tIns="146928" rIns="146928" bIns="146928" numCol="1" spcCol="1270" anchor="ctr" anchorCtr="0">
          <a:noAutofit/>
        </a:bodyPr>
        <a:lstStyle/>
        <a:p>
          <a:pPr marL="0" lvl="0" indent="0" algn="l" defTabSz="1111250">
            <a:lnSpc>
              <a:spcPct val="100000"/>
            </a:lnSpc>
            <a:spcBef>
              <a:spcPct val="0"/>
            </a:spcBef>
            <a:spcAft>
              <a:spcPct val="35000"/>
            </a:spcAft>
            <a:buNone/>
          </a:pPr>
          <a:r>
            <a:rPr lang="en-US" sz="2500" b="1" kern="1200"/>
            <a:t>Privacy issues </a:t>
          </a:r>
          <a:r>
            <a:rPr lang="en-US" sz="2500" kern="1200"/>
            <a:t>–preserve correlations but remove sensitive information</a:t>
          </a:r>
        </a:p>
      </dsp:txBody>
      <dsp:txXfrm>
        <a:off x="1603485" y="1735967"/>
        <a:ext cx="9978914" cy="1388299"/>
      </dsp:txXfrm>
    </dsp:sp>
    <dsp:sp modelId="{BECDBD2D-5264-4DE5-BDEE-18F3456F6CEC}">
      <dsp:nvSpPr>
        <dsp:cNvPr id="0" name=""/>
        <dsp:cNvSpPr/>
      </dsp:nvSpPr>
      <dsp:spPr>
        <a:xfrm>
          <a:off x="0" y="3471342"/>
          <a:ext cx="11582400" cy="13882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4F45E-349C-4AA4-920B-5F690C3F5721}">
      <dsp:nvSpPr>
        <dsp:cNvPr id="0" name=""/>
        <dsp:cNvSpPr/>
      </dsp:nvSpPr>
      <dsp:spPr>
        <a:xfrm>
          <a:off x="419960" y="3822895"/>
          <a:ext cx="763564" cy="763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4358CE-DE86-4944-A808-3FF4DD885C58}">
      <dsp:nvSpPr>
        <dsp:cNvPr id="0" name=""/>
        <dsp:cNvSpPr/>
      </dsp:nvSpPr>
      <dsp:spPr>
        <a:xfrm>
          <a:off x="1603485" y="3471342"/>
          <a:ext cx="9978914" cy="1388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928" tIns="146928" rIns="146928" bIns="146928" numCol="1" spcCol="1270" anchor="ctr" anchorCtr="0">
          <a:noAutofit/>
        </a:bodyPr>
        <a:lstStyle/>
        <a:p>
          <a:pPr marL="0" lvl="0" indent="0" algn="l" defTabSz="1111250">
            <a:lnSpc>
              <a:spcPct val="100000"/>
            </a:lnSpc>
            <a:spcBef>
              <a:spcPct val="0"/>
            </a:spcBef>
            <a:spcAft>
              <a:spcPct val="35000"/>
            </a:spcAft>
            <a:buNone/>
          </a:pPr>
          <a:r>
            <a:rPr lang="en-US" sz="2500" b="1" kern="1200"/>
            <a:t>Data Imbalance </a:t>
          </a:r>
          <a:r>
            <a:rPr lang="en-US" sz="2500" kern="1200"/>
            <a:t>- learn distribution &amp; supplement using synthetic data</a:t>
          </a:r>
          <a:endParaRPr lang="en-US" sz="2500" kern="1200" dirty="0"/>
        </a:p>
      </dsp:txBody>
      <dsp:txXfrm>
        <a:off x="1603485" y="3471342"/>
        <a:ext cx="9978914" cy="1388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75C5E-34B3-43C1-B900-4C483501651C}">
      <dsp:nvSpPr>
        <dsp:cNvPr id="0" name=""/>
        <dsp:cNvSpPr/>
      </dsp:nvSpPr>
      <dsp:spPr>
        <a:xfrm>
          <a:off x="7641357" y="1384447"/>
          <a:ext cx="91440" cy="662959"/>
        </a:xfrm>
        <a:custGeom>
          <a:avLst/>
          <a:gdLst/>
          <a:ahLst/>
          <a:cxnLst/>
          <a:rect l="0" t="0" r="0" b="0"/>
          <a:pathLst>
            <a:path>
              <a:moveTo>
                <a:pt x="45720" y="0"/>
              </a:moveTo>
              <a:lnTo>
                <a:pt x="45720" y="662959"/>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49AA9698-54A3-4429-BE1A-5B1A765404B1}">
      <dsp:nvSpPr>
        <dsp:cNvPr id="0" name=""/>
        <dsp:cNvSpPr/>
      </dsp:nvSpPr>
      <dsp:spPr>
        <a:xfrm>
          <a:off x="4884014" y="1361677"/>
          <a:ext cx="91440" cy="674337"/>
        </a:xfrm>
        <a:custGeom>
          <a:avLst/>
          <a:gdLst/>
          <a:ahLst/>
          <a:cxnLst/>
          <a:rect l="0" t="0" r="0" b="0"/>
          <a:pathLst>
            <a:path>
              <a:moveTo>
                <a:pt x="48769" y="0"/>
              </a:moveTo>
              <a:lnTo>
                <a:pt x="48769" y="469659"/>
              </a:lnTo>
              <a:lnTo>
                <a:pt x="45720" y="469659"/>
              </a:lnTo>
              <a:lnTo>
                <a:pt x="45720" y="674337"/>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7FC254D3-B7E3-4F8F-9599-442C2A5205A4}">
      <dsp:nvSpPr>
        <dsp:cNvPr id="0" name=""/>
        <dsp:cNvSpPr/>
      </dsp:nvSpPr>
      <dsp:spPr>
        <a:xfrm>
          <a:off x="2240544" y="1358829"/>
          <a:ext cx="91440" cy="630788"/>
        </a:xfrm>
        <a:custGeom>
          <a:avLst/>
          <a:gdLst/>
          <a:ahLst/>
          <a:cxnLst/>
          <a:rect l="0" t="0" r="0" b="0"/>
          <a:pathLst>
            <a:path>
              <a:moveTo>
                <a:pt x="45720" y="0"/>
              </a:moveTo>
              <a:lnTo>
                <a:pt x="45720" y="630788"/>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BFAF2-5ACF-440C-9E64-C88F057B6E62}">
      <dsp:nvSpPr>
        <dsp:cNvPr id="0" name=""/>
        <dsp:cNvSpPr/>
      </dsp:nvSpPr>
      <dsp:spPr>
        <a:xfrm>
          <a:off x="1181552" y="-44154"/>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1E9627-6117-4647-9EDF-0308ADFE2453}">
      <dsp:nvSpPr>
        <dsp:cNvPr id="0" name=""/>
        <dsp:cNvSpPr/>
      </dsp:nvSpPr>
      <dsp:spPr>
        <a:xfrm>
          <a:off x="1427044" y="189062"/>
          <a:ext cx="2209423" cy="140298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Mixed data types</a:t>
          </a:r>
        </a:p>
      </dsp:txBody>
      <dsp:txXfrm>
        <a:off x="1468136" y="230154"/>
        <a:ext cx="2127239" cy="1320800"/>
      </dsp:txXfrm>
    </dsp:sp>
    <dsp:sp modelId="{7203B60A-9A8A-4847-B053-C8F73BD361AB}">
      <dsp:nvSpPr>
        <dsp:cNvPr id="0" name=""/>
        <dsp:cNvSpPr/>
      </dsp:nvSpPr>
      <dsp:spPr>
        <a:xfrm>
          <a:off x="1181552" y="1989618"/>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C4E28A-3369-4F8F-B2FC-0C7670838419}">
      <dsp:nvSpPr>
        <dsp:cNvPr id="0" name=""/>
        <dsp:cNvSpPr/>
      </dsp:nvSpPr>
      <dsp:spPr>
        <a:xfrm>
          <a:off x="1427044" y="2222835"/>
          <a:ext cx="2209423" cy="140298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Categorical, Numerical, Ordinal</a:t>
          </a:r>
        </a:p>
      </dsp:txBody>
      <dsp:txXfrm>
        <a:off x="1468136" y="2263927"/>
        <a:ext cx="2127239" cy="1320800"/>
      </dsp:txXfrm>
    </dsp:sp>
    <dsp:sp modelId="{C44FCBDE-097A-460C-9C06-9A68992FD57E}">
      <dsp:nvSpPr>
        <dsp:cNvPr id="0" name=""/>
        <dsp:cNvSpPr/>
      </dsp:nvSpPr>
      <dsp:spPr>
        <a:xfrm>
          <a:off x="3828071" y="-41306"/>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B44DDB-99D5-4EC8-8DA1-5F40251F6CC7}">
      <dsp:nvSpPr>
        <dsp:cNvPr id="0" name=""/>
        <dsp:cNvSpPr/>
      </dsp:nvSpPr>
      <dsp:spPr>
        <a:xfrm>
          <a:off x="4073563" y="191910"/>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lumMod val="75000"/>
                </a:schemeClr>
              </a:solidFill>
            </a:rPr>
            <a:t>Complicated co-relations</a:t>
          </a:r>
        </a:p>
      </dsp:txBody>
      <dsp:txXfrm>
        <a:off x="4114655" y="233002"/>
        <a:ext cx="2127239" cy="1320800"/>
      </dsp:txXfrm>
    </dsp:sp>
    <dsp:sp modelId="{623C74CD-1505-4497-8C42-14149A35FC3F}">
      <dsp:nvSpPr>
        <dsp:cNvPr id="0" name=""/>
        <dsp:cNvSpPr/>
      </dsp:nvSpPr>
      <dsp:spPr>
        <a:xfrm>
          <a:off x="3825022" y="2036014"/>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C3713B-C3CC-4A0D-9448-E6BB99ECBC63}">
      <dsp:nvSpPr>
        <dsp:cNvPr id="0" name=""/>
        <dsp:cNvSpPr/>
      </dsp:nvSpPr>
      <dsp:spPr>
        <a:xfrm>
          <a:off x="4070514" y="2269231"/>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bg1">
                  <a:lumMod val="75000"/>
                </a:schemeClr>
              </a:solidFill>
            </a:rPr>
            <a:t>State = </a:t>
          </a:r>
          <a:r>
            <a:rPr lang="en-US" sz="2300" kern="1200" dirty="0">
              <a:solidFill>
                <a:schemeClr val="bg1">
                  <a:lumMod val="75000"/>
                </a:schemeClr>
              </a:solidFill>
              <a:latin typeface="Adobe Clean"/>
            </a:rPr>
            <a:t>Goa</a:t>
          </a:r>
          <a:br>
            <a:rPr lang="en-US" sz="2300" kern="1200" dirty="0">
              <a:solidFill>
                <a:schemeClr val="bg1">
                  <a:lumMod val="75000"/>
                </a:schemeClr>
              </a:solidFill>
              <a:latin typeface="Adobe Clean"/>
            </a:rPr>
          </a:br>
          <a:r>
            <a:rPr lang="en-US" sz="2300" kern="1200" dirty="0">
              <a:solidFill>
                <a:schemeClr val="bg1">
                  <a:lumMod val="75000"/>
                </a:schemeClr>
              </a:solidFill>
              <a:latin typeface="Adobe Clean"/>
            </a:rPr>
            <a:t>Country </a:t>
          </a:r>
          <a:r>
            <a:rPr lang="en-US" sz="2300" kern="1200" dirty="0">
              <a:solidFill>
                <a:schemeClr val="bg1">
                  <a:lumMod val="75000"/>
                </a:schemeClr>
              </a:solidFill>
            </a:rPr>
            <a:t>= U.S.A.</a:t>
          </a:r>
          <a:br>
            <a:rPr lang="en-US" sz="2300" kern="1200" dirty="0">
              <a:solidFill>
                <a:schemeClr val="bg1">
                  <a:lumMod val="75000"/>
                </a:schemeClr>
              </a:solidFill>
              <a:latin typeface="Adobe Clean"/>
            </a:rPr>
          </a:br>
          <a:r>
            <a:rPr lang="en-US" sz="2300" kern="1200" dirty="0">
              <a:solidFill>
                <a:schemeClr val="bg1">
                  <a:lumMod val="75000"/>
                </a:schemeClr>
              </a:solidFill>
              <a:latin typeface="Adobe Clean"/>
            </a:rPr>
            <a:t>Country = </a:t>
          </a:r>
          <a:r>
            <a:rPr lang="en-US" sz="2300" kern="1200" dirty="0">
              <a:solidFill>
                <a:schemeClr val="bg1">
                  <a:lumMod val="75000"/>
                </a:schemeClr>
              </a:solidFill>
            </a:rPr>
            <a:t>India</a:t>
          </a:r>
          <a:endParaRPr lang="en-US" sz="2300" kern="1200" dirty="0">
            <a:solidFill>
              <a:schemeClr val="bg1">
                <a:lumMod val="75000"/>
              </a:schemeClr>
            </a:solidFill>
            <a:latin typeface="Adobe Clean"/>
          </a:endParaRPr>
        </a:p>
      </dsp:txBody>
      <dsp:txXfrm>
        <a:off x="4111606" y="2310323"/>
        <a:ext cx="2127239" cy="1320800"/>
      </dsp:txXfrm>
    </dsp:sp>
    <dsp:sp modelId="{F3953867-E695-4D09-B6AD-BF69CB069825}">
      <dsp:nvSpPr>
        <dsp:cNvPr id="0" name=""/>
        <dsp:cNvSpPr/>
      </dsp:nvSpPr>
      <dsp:spPr>
        <a:xfrm>
          <a:off x="6582366" y="-18536"/>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E3D1598-D32D-4715-AEDE-D60158C52125}">
      <dsp:nvSpPr>
        <dsp:cNvPr id="0" name=""/>
        <dsp:cNvSpPr/>
      </dsp:nvSpPr>
      <dsp:spPr>
        <a:xfrm>
          <a:off x="6827857" y="214680"/>
          <a:ext cx="2209423" cy="1402984"/>
        </a:xfrm>
        <a:prstGeom prst="roundRect">
          <a:avLst>
            <a:gd name="adj" fmla="val 10000"/>
          </a:avLst>
        </a:prstGeom>
        <a:solidFill>
          <a:schemeClr val="lt1">
            <a:alpha val="90000"/>
            <a:hueOff val="0"/>
            <a:satOff val="0"/>
            <a:lumOff val="0"/>
            <a:alphaOff val="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lumMod val="75000"/>
                </a:schemeClr>
              </a:solidFill>
              <a:latin typeface="Adobe Clean"/>
            </a:rPr>
            <a:t>Missing values</a:t>
          </a:r>
        </a:p>
      </dsp:txBody>
      <dsp:txXfrm>
        <a:off x="6868949" y="255772"/>
        <a:ext cx="2127239" cy="1320800"/>
      </dsp:txXfrm>
    </dsp:sp>
    <dsp:sp modelId="{4FA27AE6-E545-4B76-92A0-9B2579D10572}">
      <dsp:nvSpPr>
        <dsp:cNvPr id="0" name=""/>
        <dsp:cNvSpPr/>
      </dsp:nvSpPr>
      <dsp:spPr>
        <a:xfrm>
          <a:off x="6582366" y="2047407"/>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A69C0F-7E9D-4A2B-87DE-E92D1D22E66B}">
      <dsp:nvSpPr>
        <dsp:cNvPr id="0" name=""/>
        <dsp:cNvSpPr/>
      </dsp:nvSpPr>
      <dsp:spPr>
        <a:xfrm>
          <a:off x="6827857" y="2280623"/>
          <a:ext cx="2209423" cy="1402984"/>
        </a:xfrm>
        <a:prstGeom prst="roundRect">
          <a:avLst>
            <a:gd name="adj" fmla="val 10000"/>
          </a:avLst>
        </a:prstGeom>
        <a:blipFill rotWithShape="0">
          <a:blip xmlns:r="http://schemas.openxmlformats.org/officeDocument/2006/relationships" r:embed="rId1"/>
          <a:srcRect/>
          <a:stretch>
            <a:fillRect l="-18000" r="-1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a:t>
          </a:r>
        </a:p>
      </dsp:txBody>
      <dsp:txXfrm>
        <a:off x="6868949" y="2321715"/>
        <a:ext cx="2127239" cy="1320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75C5E-34B3-43C1-B900-4C483501651C}">
      <dsp:nvSpPr>
        <dsp:cNvPr id="0" name=""/>
        <dsp:cNvSpPr/>
      </dsp:nvSpPr>
      <dsp:spPr>
        <a:xfrm>
          <a:off x="7641357" y="1404833"/>
          <a:ext cx="91440" cy="642574"/>
        </a:xfrm>
        <a:custGeom>
          <a:avLst/>
          <a:gdLst/>
          <a:ahLst/>
          <a:cxnLst/>
          <a:rect l="0" t="0" r="0" b="0"/>
          <a:pathLst>
            <a:path>
              <a:moveTo>
                <a:pt x="45720" y="0"/>
              </a:moveTo>
              <a:lnTo>
                <a:pt x="45720" y="642574"/>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49AA9698-54A3-4429-BE1A-5B1A765404B1}">
      <dsp:nvSpPr>
        <dsp:cNvPr id="0" name=""/>
        <dsp:cNvSpPr/>
      </dsp:nvSpPr>
      <dsp:spPr>
        <a:xfrm>
          <a:off x="4884014" y="1361677"/>
          <a:ext cx="91440" cy="674337"/>
        </a:xfrm>
        <a:custGeom>
          <a:avLst/>
          <a:gdLst/>
          <a:ahLst/>
          <a:cxnLst/>
          <a:rect l="0" t="0" r="0" b="0"/>
          <a:pathLst>
            <a:path>
              <a:moveTo>
                <a:pt x="48769" y="0"/>
              </a:moveTo>
              <a:lnTo>
                <a:pt x="48769" y="469659"/>
              </a:lnTo>
              <a:lnTo>
                <a:pt x="45720" y="469659"/>
              </a:lnTo>
              <a:lnTo>
                <a:pt x="45720" y="674337"/>
              </a:lnTo>
            </a:path>
          </a:pathLst>
        </a:custGeom>
        <a:noFill/>
        <a:ln w="12700" cap="flat" cmpd="sng" algn="ctr">
          <a:solidFill>
            <a:srgbClr val="7030A0"/>
          </a:solidFill>
          <a:prstDash val="solid"/>
          <a:miter lim="800000"/>
        </a:ln>
        <a:effectLst/>
      </dsp:spPr>
      <dsp:style>
        <a:lnRef idx="2">
          <a:scrgbClr r="0" g="0" b="0"/>
        </a:lnRef>
        <a:fillRef idx="0">
          <a:scrgbClr r="0" g="0" b="0"/>
        </a:fillRef>
        <a:effectRef idx="0">
          <a:scrgbClr r="0" g="0" b="0"/>
        </a:effectRef>
        <a:fontRef idx="minor"/>
      </dsp:style>
    </dsp:sp>
    <dsp:sp modelId="{7FC254D3-B7E3-4F8F-9599-442C2A5205A4}">
      <dsp:nvSpPr>
        <dsp:cNvPr id="0" name=""/>
        <dsp:cNvSpPr/>
      </dsp:nvSpPr>
      <dsp:spPr>
        <a:xfrm>
          <a:off x="2240544" y="1404833"/>
          <a:ext cx="91440" cy="642574"/>
        </a:xfrm>
        <a:custGeom>
          <a:avLst/>
          <a:gdLst/>
          <a:ahLst/>
          <a:cxnLst/>
          <a:rect l="0" t="0" r="0" b="0"/>
          <a:pathLst>
            <a:path>
              <a:moveTo>
                <a:pt x="45720" y="0"/>
              </a:moveTo>
              <a:lnTo>
                <a:pt x="45720" y="642574"/>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349BFAF2-5ACF-440C-9E64-C88F057B6E62}">
      <dsp:nvSpPr>
        <dsp:cNvPr id="0" name=""/>
        <dsp:cNvSpPr/>
      </dsp:nvSpPr>
      <dsp:spPr>
        <a:xfrm>
          <a:off x="1181552" y="1848"/>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1E9627-6117-4647-9EDF-0308ADFE2453}">
      <dsp:nvSpPr>
        <dsp:cNvPr id="0" name=""/>
        <dsp:cNvSpPr/>
      </dsp:nvSpPr>
      <dsp:spPr>
        <a:xfrm>
          <a:off x="1427044" y="235065"/>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lumMod val="75000"/>
                </a:schemeClr>
              </a:solidFill>
            </a:rPr>
            <a:t>Mixed data types</a:t>
          </a:r>
        </a:p>
      </dsp:txBody>
      <dsp:txXfrm>
        <a:off x="1468136" y="276157"/>
        <a:ext cx="2127239" cy="1320800"/>
      </dsp:txXfrm>
    </dsp:sp>
    <dsp:sp modelId="{7203B60A-9A8A-4847-B053-C8F73BD361AB}">
      <dsp:nvSpPr>
        <dsp:cNvPr id="0" name=""/>
        <dsp:cNvSpPr/>
      </dsp:nvSpPr>
      <dsp:spPr>
        <a:xfrm>
          <a:off x="1181552" y="2047407"/>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C4E28A-3369-4F8F-B2FC-0C7670838419}">
      <dsp:nvSpPr>
        <dsp:cNvPr id="0" name=""/>
        <dsp:cNvSpPr/>
      </dsp:nvSpPr>
      <dsp:spPr>
        <a:xfrm>
          <a:off x="1427044" y="2280623"/>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75000"/>
                </a:schemeClr>
              </a:solidFill>
            </a:rPr>
            <a:t>Categorical, Numerical, Ordinal</a:t>
          </a:r>
        </a:p>
      </dsp:txBody>
      <dsp:txXfrm>
        <a:off x="1468136" y="2321715"/>
        <a:ext cx="2127239" cy="1320800"/>
      </dsp:txXfrm>
    </dsp:sp>
    <dsp:sp modelId="{C44FCBDE-097A-460C-9C06-9A68992FD57E}">
      <dsp:nvSpPr>
        <dsp:cNvPr id="0" name=""/>
        <dsp:cNvSpPr/>
      </dsp:nvSpPr>
      <dsp:spPr>
        <a:xfrm>
          <a:off x="3828071" y="-41306"/>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B44DDB-99D5-4EC8-8DA1-5F40251F6CC7}">
      <dsp:nvSpPr>
        <dsp:cNvPr id="0" name=""/>
        <dsp:cNvSpPr/>
      </dsp:nvSpPr>
      <dsp:spPr>
        <a:xfrm>
          <a:off x="4073563" y="191910"/>
          <a:ext cx="2209423" cy="1402984"/>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rPr>
            <a:t>Complicated co-relations</a:t>
          </a:r>
        </a:p>
      </dsp:txBody>
      <dsp:txXfrm>
        <a:off x="4114655" y="233002"/>
        <a:ext cx="2127239" cy="1320800"/>
      </dsp:txXfrm>
    </dsp:sp>
    <dsp:sp modelId="{623C74CD-1505-4497-8C42-14149A35FC3F}">
      <dsp:nvSpPr>
        <dsp:cNvPr id="0" name=""/>
        <dsp:cNvSpPr/>
      </dsp:nvSpPr>
      <dsp:spPr>
        <a:xfrm>
          <a:off x="3825022" y="2036014"/>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C3713B-C3CC-4A0D-9448-E6BB99ECBC63}">
      <dsp:nvSpPr>
        <dsp:cNvPr id="0" name=""/>
        <dsp:cNvSpPr/>
      </dsp:nvSpPr>
      <dsp:spPr>
        <a:xfrm>
          <a:off x="4070514" y="2269231"/>
          <a:ext cx="2209423" cy="1402984"/>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tx1"/>
              </a:solidFill>
            </a:rPr>
            <a:t>State = </a:t>
          </a:r>
          <a:r>
            <a:rPr lang="en-US" sz="2300" kern="1200" dirty="0">
              <a:solidFill>
                <a:schemeClr val="tx1"/>
              </a:solidFill>
              <a:latin typeface="Adobe Clean"/>
            </a:rPr>
            <a:t>Goa</a:t>
          </a:r>
          <a:br>
            <a:rPr lang="en-US" sz="2300" kern="1200" dirty="0">
              <a:solidFill>
                <a:schemeClr val="tx1"/>
              </a:solidFill>
              <a:latin typeface="Adobe Clean"/>
            </a:rPr>
          </a:br>
          <a:r>
            <a:rPr lang="en-US" sz="2300" kern="1200" dirty="0">
              <a:solidFill>
                <a:schemeClr val="tx1"/>
              </a:solidFill>
              <a:latin typeface="Adobe Clean"/>
            </a:rPr>
            <a:t>Country </a:t>
          </a:r>
          <a:r>
            <a:rPr lang="en-US" sz="2300" kern="1200" dirty="0">
              <a:solidFill>
                <a:schemeClr val="tx1"/>
              </a:solidFill>
            </a:rPr>
            <a:t>= U.S.A.</a:t>
          </a:r>
          <a:br>
            <a:rPr lang="en-US" sz="2300" kern="1200" dirty="0">
              <a:solidFill>
                <a:schemeClr val="tx1"/>
              </a:solidFill>
              <a:latin typeface="Adobe Clean"/>
            </a:rPr>
          </a:br>
          <a:r>
            <a:rPr lang="en-US" sz="2300" kern="1200" dirty="0">
              <a:solidFill>
                <a:schemeClr val="tx1"/>
              </a:solidFill>
              <a:latin typeface="Adobe Clean"/>
            </a:rPr>
            <a:t>Country = </a:t>
          </a:r>
          <a:r>
            <a:rPr lang="en-US" sz="2300" kern="1200" dirty="0">
              <a:solidFill>
                <a:schemeClr val="tx1"/>
              </a:solidFill>
            </a:rPr>
            <a:t>India</a:t>
          </a:r>
          <a:endParaRPr lang="en-US" sz="2300" kern="1200" dirty="0">
            <a:solidFill>
              <a:schemeClr val="tx1"/>
            </a:solidFill>
            <a:latin typeface="Adobe Clean"/>
          </a:endParaRPr>
        </a:p>
      </dsp:txBody>
      <dsp:txXfrm>
        <a:off x="4111606" y="2310323"/>
        <a:ext cx="2127239" cy="1320800"/>
      </dsp:txXfrm>
    </dsp:sp>
    <dsp:sp modelId="{B4CE233D-7CDA-4C68-9570-2631B4F9FE03}">
      <dsp:nvSpPr>
        <dsp:cNvPr id="0" name=""/>
        <dsp:cNvSpPr/>
      </dsp:nvSpPr>
      <dsp:spPr>
        <a:xfrm>
          <a:off x="6582366" y="1848"/>
          <a:ext cx="2209423" cy="140298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406316-0EE7-48E6-BFA7-293A6252536A}">
      <dsp:nvSpPr>
        <dsp:cNvPr id="0" name=""/>
        <dsp:cNvSpPr/>
      </dsp:nvSpPr>
      <dsp:spPr>
        <a:xfrm>
          <a:off x="6827857" y="235065"/>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bg1">
                  <a:lumMod val="75000"/>
                </a:schemeClr>
              </a:solidFill>
              <a:latin typeface="Adobe Clean"/>
            </a:rPr>
            <a:t>Missing values</a:t>
          </a:r>
          <a:endParaRPr lang="en-US" sz="2300" b="1" kern="1200" dirty="0">
            <a:latin typeface="Adobe Clean"/>
          </a:endParaRPr>
        </a:p>
      </dsp:txBody>
      <dsp:txXfrm>
        <a:off x="6868949" y="276157"/>
        <a:ext cx="2127239" cy="1320800"/>
      </dsp:txXfrm>
    </dsp:sp>
    <dsp:sp modelId="{4FA27AE6-E545-4B76-92A0-9B2579D10572}">
      <dsp:nvSpPr>
        <dsp:cNvPr id="0" name=""/>
        <dsp:cNvSpPr/>
      </dsp:nvSpPr>
      <dsp:spPr>
        <a:xfrm>
          <a:off x="6582366" y="2047407"/>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A69C0F-7E9D-4A2B-87DE-E92D1D22E66B}">
      <dsp:nvSpPr>
        <dsp:cNvPr id="0" name=""/>
        <dsp:cNvSpPr/>
      </dsp:nvSpPr>
      <dsp:spPr>
        <a:xfrm>
          <a:off x="6827857" y="2280623"/>
          <a:ext cx="2209423" cy="1402984"/>
        </a:xfrm>
        <a:prstGeom prst="roundRect">
          <a:avLst>
            <a:gd name="adj" fmla="val 10000"/>
          </a:avLst>
        </a:prstGeom>
        <a:blipFill rotWithShape="0">
          <a:blip xmlns:r="http://schemas.openxmlformats.org/officeDocument/2006/relationships" r:embed="rId1"/>
          <a:srcRect/>
          <a:stretch>
            <a:fillRect l="-18000" r="-1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a:t>
          </a:r>
        </a:p>
      </dsp:txBody>
      <dsp:txXfrm>
        <a:off x="6868949" y="2321715"/>
        <a:ext cx="2127239" cy="1320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75C5E-34B3-43C1-B900-4C483501651C}">
      <dsp:nvSpPr>
        <dsp:cNvPr id="0" name=""/>
        <dsp:cNvSpPr/>
      </dsp:nvSpPr>
      <dsp:spPr>
        <a:xfrm>
          <a:off x="7641357" y="1384447"/>
          <a:ext cx="91440" cy="662959"/>
        </a:xfrm>
        <a:custGeom>
          <a:avLst/>
          <a:gdLst/>
          <a:ahLst/>
          <a:cxnLst/>
          <a:rect l="0" t="0" r="0" b="0"/>
          <a:pathLst>
            <a:path>
              <a:moveTo>
                <a:pt x="45720" y="0"/>
              </a:moveTo>
              <a:lnTo>
                <a:pt x="45720" y="66295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AA9698-54A3-4429-BE1A-5B1A765404B1}">
      <dsp:nvSpPr>
        <dsp:cNvPr id="0" name=""/>
        <dsp:cNvSpPr/>
      </dsp:nvSpPr>
      <dsp:spPr>
        <a:xfrm>
          <a:off x="4884014" y="1361677"/>
          <a:ext cx="91440" cy="674337"/>
        </a:xfrm>
        <a:custGeom>
          <a:avLst/>
          <a:gdLst/>
          <a:ahLst/>
          <a:cxnLst/>
          <a:rect l="0" t="0" r="0" b="0"/>
          <a:pathLst>
            <a:path>
              <a:moveTo>
                <a:pt x="48769" y="0"/>
              </a:moveTo>
              <a:lnTo>
                <a:pt x="48769" y="469659"/>
              </a:lnTo>
              <a:lnTo>
                <a:pt x="45720" y="469659"/>
              </a:lnTo>
              <a:lnTo>
                <a:pt x="45720" y="674337"/>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7FC254D3-B7E3-4F8F-9599-442C2A5205A4}">
      <dsp:nvSpPr>
        <dsp:cNvPr id="0" name=""/>
        <dsp:cNvSpPr/>
      </dsp:nvSpPr>
      <dsp:spPr>
        <a:xfrm>
          <a:off x="2237451" y="1341039"/>
          <a:ext cx="91440" cy="627028"/>
        </a:xfrm>
        <a:custGeom>
          <a:avLst/>
          <a:gdLst/>
          <a:ahLst/>
          <a:cxnLst/>
          <a:rect l="0" t="0" r="0" b="0"/>
          <a:pathLst>
            <a:path>
              <a:moveTo>
                <a:pt x="45720" y="0"/>
              </a:moveTo>
              <a:lnTo>
                <a:pt x="45720" y="627028"/>
              </a:lnTo>
            </a:path>
          </a:pathLst>
        </a:custGeom>
        <a:noFill/>
        <a:ln w="12700" cap="flat" cmpd="sng" algn="ctr">
          <a:solidFill>
            <a:schemeClr val="bg1">
              <a:lumMod val="85000"/>
            </a:schemeClr>
          </a:solidFill>
          <a:prstDash val="solid"/>
          <a:miter lim="800000"/>
        </a:ln>
        <a:effectLst/>
      </dsp:spPr>
      <dsp:style>
        <a:lnRef idx="2">
          <a:scrgbClr r="0" g="0" b="0"/>
        </a:lnRef>
        <a:fillRef idx="0">
          <a:scrgbClr r="0" g="0" b="0"/>
        </a:fillRef>
        <a:effectRef idx="0">
          <a:scrgbClr r="0" g="0" b="0"/>
        </a:effectRef>
        <a:fontRef idx="minor"/>
      </dsp:style>
    </dsp:sp>
    <dsp:sp modelId="{349BFAF2-5ACF-440C-9E64-C88F057B6E62}">
      <dsp:nvSpPr>
        <dsp:cNvPr id="0" name=""/>
        <dsp:cNvSpPr/>
      </dsp:nvSpPr>
      <dsp:spPr>
        <a:xfrm>
          <a:off x="1178459" y="-61944"/>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1E9627-6117-4647-9EDF-0308ADFE2453}">
      <dsp:nvSpPr>
        <dsp:cNvPr id="0" name=""/>
        <dsp:cNvSpPr/>
      </dsp:nvSpPr>
      <dsp:spPr>
        <a:xfrm>
          <a:off x="1423951" y="171272"/>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lumMod val="75000"/>
                </a:schemeClr>
              </a:solidFill>
            </a:rPr>
            <a:t>Mixed data types</a:t>
          </a:r>
        </a:p>
      </dsp:txBody>
      <dsp:txXfrm>
        <a:off x="1465043" y="212364"/>
        <a:ext cx="2127239" cy="1320800"/>
      </dsp:txXfrm>
    </dsp:sp>
    <dsp:sp modelId="{7203B60A-9A8A-4847-B053-C8F73BD361AB}">
      <dsp:nvSpPr>
        <dsp:cNvPr id="0" name=""/>
        <dsp:cNvSpPr/>
      </dsp:nvSpPr>
      <dsp:spPr>
        <a:xfrm>
          <a:off x="1178459" y="1968068"/>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C4E28A-3369-4F8F-B2FC-0C7670838419}">
      <dsp:nvSpPr>
        <dsp:cNvPr id="0" name=""/>
        <dsp:cNvSpPr/>
      </dsp:nvSpPr>
      <dsp:spPr>
        <a:xfrm>
          <a:off x="1423951" y="2201285"/>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75000"/>
                </a:schemeClr>
              </a:solidFill>
            </a:rPr>
            <a:t>Categorical, Numerical, Ordinal</a:t>
          </a:r>
        </a:p>
      </dsp:txBody>
      <dsp:txXfrm>
        <a:off x="1465043" y="2242377"/>
        <a:ext cx="2127239" cy="1320800"/>
      </dsp:txXfrm>
    </dsp:sp>
    <dsp:sp modelId="{C44FCBDE-097A-460C-9C06-9A68992FD57E}">
      <dsp:nvSpPr>
        <dsp:cNvPr id="0" name=""/>
        <dsp:cNvSpPr/>
      </dsp:nvSpPr>
      <dsp:spPr>
        <a:xfrm>
          <a:off x="3828071" y="-41306"/>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B44DDB-99D5-4EC8-8DA1-5F40251F6CC7}">
      <dsp:nvSpPr>
        <dsp:cNvPr id="0" name=""/>
        <dsp:cNvSpPr/>
      </dsp:nvSpPr>
      <dsp:spPr>
        <a:xfrm>
          <a:off x="4073563" y="191910"/>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lumMod val="75000"/>
                </a:schemeClr>
              </a:solidFill>
            </a:rPr>
            <a:t>Complicated co-relations</a:t>
          </a:r>
        </a:p>
      </dsp:txBody>
      <dsp:txXfrm>
        <a:off x="4114655" y="233002"/>
        <a:ext cx="2127239" cy="1320800"/>
      </dsp:txXfrm>
    </dsp:sp>
    <dsp:sp modelId="{623C74CD-1505-4497-8C42-14149A35FC3F}">
      <dsp:nvSpPr>
        <dsp:cNvPr id="0" name=""/>
        <dsp:cNvSpPr/>
      </dsp:nvSpPr>
      <dsp:spPr>
        <a:xfrm>
          <a:off x="3825022" y="2036014"/>
          <a:ext cx="2209423" cy="1402984"/>
        </a:xfrm>
        <a:prstGeom prst="roundRect">
          <a:avLst>
            <a:gd name="adj" fmla="val 10000"/>
          </a:avLst>
        </a:prstGeom>
        <a:solidFill>
          <a:schemeClr val="bg1">
            <a:lumMod val="9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C3713B-C3CC-4A0D-9448-E6BB99ECBC63}">
      <dsp:nvSpPr>
        <dsp:cNvPr id="0" name=""/>
        <dsp:cNvSpPr/>
      </dsp:nvSpPr>
      <dsp:spPr>
        <a:xfrm>
          <a:off x="4070514" y="2269231"/>
          <a:ext cx="2209423" cy="1402984"/>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bg1">
                  <a:lumMod val="75000"/>
                </a:schemeClr>
              </a:solidFill>
            </a:rPr>
            <a:t>State = </a:t>
          </a:r>
          <a:r>
            <a:rPr lang="en-US" sz="2300" kern="1200" dirty="0">
              <a:solidFill>
                <a:schemeClr val="bg1">
                  <a:lumMod val="75000"/>
                </a:schemeClr>
              </a:solidFill>
              <a:latin typeface="Adobe Clean"/>
            </a:rPr>
            <a:t>Goa</a:t>
          </a:r>
          <a:br>
            <a:rPr lang="en-US" sz="2300" kern="1200" dirty="0">
              <a:solidFill>
                <a:schemeClr val="bg1">
                  <a:lumMod val="75000"/>
                </a:schemeClr>
              </a:solidFill>
              <a:latin typeface="Adobe Clean"/>
            </a:rPr>
          </a:br>
          <a:r>
            <a:rPr lang="en-US" sz="2300" kern="1200" dirty="0">
              <a:solidFill>
                <a:schemeClr val="bg1">
                  <a:lumMod val="75000"/>
                </a:schemeClr>
              </a:solidFill>
              <a:latin typeface="Adobe Clean"/>
            </a:rPr>
            <a:t>Country </a:t>
          </a:r>
          <a:r>
            <a:rPr lang="en-US" sz="2300" kern="1200" dirty="0">
              <a:solidFill>
                <a:schemeClr val="bg1">
                  <a:lumMod val="75000"/>
                </a:schemeClr>
              </a:solidFill>
            </a:rPr>
            <a:t>= U.S.A.</a:t>
          </a:r>
          <a:br>
            <a:rPr lang="en-US" sz="2300" kern="1200" dirty="0">
              <a:solidFill>
                <a:schemeClr val="bg1">
                  <a:lumMod val="75000"/>
                </a:schemeClr>
              </a:solidFill>
              <a:latin typeface="Adobe Clean"/>
            </a:rPr>
          </a:br>
          <a:r>
            <a:rPr lang="en-US" sz="2300" kern="1200" dirty="0">
              <a:solidFill>
                <a:schemeClr val="bg1">
                  <a:lumMod val="75000"/>
                </a:schemeClr>
              </a:solidFill>
              <a:latin typeface="Adobe Clean"/>
            </a:rPr>
            <a:t>Country = </a:t>
          </a:r>
          <a:r>
            <a:rPr lang="en-US" sz="2300" kern="1200" dirty="0">
              <a:solidFill>
                <a:schemeClr val="bg1">
                  <a:lumMod val="75000"/>
                </a:schemeClr>
              </a:solidFill>
            </a:rPr>
            <a:t>India</a:t>
          </a:r>
          <a:endParaRPr lang="en-US" sz="2300" kern="1200" dirty="0">
            <a:solidFill>
              <a:schemeClr val="bg1">
                <a:lumMod val="75000"/>
              </a:schemeClr>
            </a:solidFill>
            <a:latin typeface="Adobe Clean"/>
          </a:endParaRPr>
        </a:p>
      </dsp:txBody>
      <dsp:txXfrm>
        <a:off x="4111606" y="2310323"/>
        <a:ext cx="2127239" cy="1320800"/>
      </dsp:txXfrm>
    </dsp:sp>
    <dsp:sp modelId="{F3953867-E695-4D09-B6AD-BF69CB069825}">
      <dsp:nvSpPr>
        <dsp:cNvPr id="0" name=""/>
        <dsp:cNvSpPr/>
      </dsp:nvSpPr>
      <dsp:spPr>
        <a:xfrm>
          <a:off x="6582366" y="-18536"/>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E3D1598-D32D-4715-AEDE-D60158C52125}">
      <dsp:nvSpPr>
        <dsp:cNvPr id="0" name=""/>
        <dsp:cNvSpPr/>
      </dsp:nvSpPr>
      <dsp:spPr>
        <a:xfrm>
          <a:off x="6827857" y="214680"/>
          <a:ext cx="2209423" cy="140298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Adobe Clean"/>
            </a:rPr>
            <a:t>Missing values</a:t>
          </a:r>
        </a:p>
      </dsp:txBody>
      <dsp:txXfrm>
        <a:off x="6868949" y="255772"/>
        <a:ext cx="2127239" cy="1320800"/>
      </dsp:txXfrm>
    </dsp:sp>
    <dsp:sp modelId="{4FA27AE6-E545-4B76-92A0-9B2579D10572}">
      <dsp:nvSpPr>
        <dsp:cNvPr id="0" name=""/>
        <dsp:cNvSpPr/>
      </dsp:nvSpPr>
      <dsp:spPr>
        <a:xfrm>
          <a:off x="6582366" y="2047407"/>
          <a:ext cx="2209423" cy="1402984"/>
        </a:xfrm>
        <a:prstGeom prst="roundRect">
          <a:avLst>
            <a:gd name="adj" fmla="val 1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A69C0F-7E9D-4A2B-87DE-E92D1D22E66B}">
      <dsp:nvSpPr>
        <dsp:cNvPr id="0" name=""/>
        <dsp:cNvSpPr/>
      </dsp:nvSpPr>
      <dsp:spPr>
        <a:xfrm>
          <a:off x="6827857" y="2280623"/>
          <a:ext cx="2209423" cy="1402984"/>
        </a:xfrm>
        <a:prstGeom prst="roundRect">
          <a:avLst>
            <a:gd name="adj" fmla="val 10000"/>
          </a:avLst>
        </a:prstGeom>
        <a:blipFill rotWithShape="0">
          <a:blip xmlns:r="http://schemas.openxmlformats.org/officeDocument/2006/relationships" r:embed="rId1"/>
          <a:srcRect/>
          <a:stretch>
            <a:fillRect l="-18000" r="-18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a:t>
          </a:r>
        </a:p>
      </dsp:txBody>
      <dsp:txXfrm>
        <a:off x="6868949" y="2321715"/>
        <a:ext cx="2127239" cy="1320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0E00B-F585-4D2E-8A43-E14F1358FD9A}">
      <dsp:nvSpPr>
        <dsp:cNvPr id="0" name=""/>
        <dsp:cNvSpPr/>
      </dsp:nvSpPr>
      <dsp:spPr>
        <a:xfrm>
          <a:off x="4758548" y="2528246"/>
          <a:ext cx="91440" cy="471069"/>
        </a:xfrm>
        <a:custGeom>
          <a:avLst/>
          <a:gdLst/>
          <a:ahLst/>
          <a:cxnLst/>
          <a:rect l="0" t="0" r="0" b="0"/>
          <a:pathLst>
            <a:path>
              <a:moveTo>
                <a:pt x="45720" y="0"/>
              </a:moveTo>
              <a:lnTo>
                <a:pt x="45720" y="47106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2F37B9-75E9-4849-B2F1-B34F1161852E}">
      <dsp:nvSpPr>
        <dsp:cNvPr id="0" name=""/>
        <dsp:cNvSpPr/>
      </dsp:nvSpPr>
      <dsp:spPr>
        <a:xfrm>
          <a:off x="3814436" y="1028650"/>
          <a:ext cx="989831" cy="471069"/>
        </a:xfrm>
        <a:custGeom>
          <a:avLst/>
          <a:gdLst/>
          <a:ahLst/>
          <a:cxnLst/>
          <a:rect l="0" t="0" r="0" b="0"/>
          <a:pathLst>
            <a:path>
              <a:moveTo>
                <a:pt x="0" y="0"/>
              </a:moveTo>
              <a:lnTo>
                <a:pt x="0" y="321020"/>
              </a:lnTo>
              <a:lnTo>
                <a:pt x="989831" y="321020"/>
              </a:lnTo>
              <a:lnTo>
                <a:pt x="989831" y="47106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084F81-E80C-42DB-853B-5D85103DA064}">
      <dsp:nvSpPr>
        <dsp:cNvPr id="0" name=""/>
        <dsp:cNvSpPr/>
      </dsp:nvSpPr>
      <dsp:spPr>
        <a:xfrm>
          <a:off x="2778884" y="2528246"/>
          <a:ext cx="91440" cy="471069"/>
        </a:xfrm>
        <a:custGeom>
          <a:avLst/>
          <a:gdLst/>
          <a:ahLst/>
          <a:cxnLst/>
          <a:rect l="0" t="0" r="0" b="0"/>
          <a:pathLst>
            <a:path>
              <a:moveTo>
                <a:pt x="45720" y="0"/>
              </a:moveTo>
              <a:lnTo>
                <a:pt x="45720" y="47106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6F6B8-2C28-4F1A-8F87-DEB73C46E018}">
      <dsp:nvSpPr>
        <dsp:cNvPr id="0" name=""/>
        <dsp:cNvSpPr/>
      </dsp:nvSpPr>
      <dsp:spPr>
        <a:xfrm>
          <a:off x="2824604" y="1028650"/>
          <a:ext cx="989831" cy="471069"/>
        </a:xfrm>
        <a:custGeom>
          <a:avLst/>
          <a:gdLst/>
          <a:ahLst/>
          <a:cxnLst/>
          <a:rect l="0" t="0" r="0" b="0"/>
          <a:pathLst>
            <a:path>
              <a:moveTo>
                <a:pt x="989831" y="0"/>
              </a:moveTo>
              <a:lnTo>
                <a:pt x="989831" y="321020"/>
              </a:lnTo>
              <a:lnTo>
                <a:pt x="0" y="321020"/>
              </a:lnTo>
              <a:lnTo>
                <a:pt x="0" y="47106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D38FD-737A-496F-9F3F-AD62044BF5DA}">
      <dsp:nvSpPr>
        <dsp:cNvPr id="0" name=""/>
        <dsp:cNvSpPr/>
      </dsp:nvSpPr>
      <dsp:spPr>
        <a:xfrm>
          <a:off x="3004574" y="125"/>
          <a:ext cx="1619724" cy="1028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1FA4AC-5D5F-4FE5-8CF8-8EB6C5A28F4D}">
      <dsp:nvSpPr>
        <dsp:cNvPr id="0" name=""/>
        <dsp:cNvSpPr/>
      </dsp:nvSpPr>
      <dsp:spPr>
        <a:xfrm>
          <a:off x="3184543" y="171096"/>
          <a:ext cx="1619724" cy="10285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Statistical Metrics</a:t>
          </a:r>
          <a:endParaRPr lang="en-CA" sz="2300" kern="1200" dirty="0"/>
        </a:p>
      </dsp:txBody>
      <dsp:txXfrm>
        <a:off x="3214667" y="201220"/>
        <a:ext cx="1559476" cy="968277"/>
      </dsp:txXfrm>
    </dsp:sp>
    <dsp:sp modelId="{908A49D7-69C7-4677-BA12-6082F04D4C31}">
      <dsp:nvSpPr>
        <dsp:cNvPr id="0" name=""/>
        <dsp:cNvSpPr/>
      </dsp:nvSpPr>
      <dsp:spPr>
        <a:xfrm>
          <a:off x="2014742" y="1499720"/>
          <a:ext cx="1619724" cy="10285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4B835-01AB-4862-85AB-D58FEC25EA13}">
      <dsp:nvSpPr>
        <dsp:cNvPr id="0" name=""/>
        <dsp:cNvSpPr/>
      </dsp:nvSpPr>
      <dsp:spPr>
        <a:xfrm>
          <a:off x="2194711" y="1670691"/>
          <a:ext cx="1619724" cy="102852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Categorical columns</a:t>
          </a:r>
          <a:endParaRPr lang="en-CA" sz="2300" kern="1200"/>
        </a:p>
      </dsp:txBody>
      <dsp:txXfrm>
        <a:off x="2224835" y="1700815"/>
        <a:ext cx="1559476" cy="968277"/>
      </dsp:txXfrm>
    </dsp:sp>
    <dsp:sp modelId="{63242ACC-6E6D-4A74-BE86-980F3F9F0555}">
      <dsp:nvSpPr>
        <dsp:cNvPr id="0" name=""/>
        <dsp:cNvSpPr/>
      </dsp:nvSpPr>
      <dsp:spPr>
        <a:xfrm>
          <a:off x="2014742" y="2999316"/>
          <a:ext cx="1619724" cy="10285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FC807-83C1-4CAA-A620-48B922B2777B}">
      <dsp:nvSpPr>
        <dsp:cNvPr id="0" name=""/>
        <dsp:cNvSpPr/>
      </dsp:nvSpPr>
      <dsp:spPr>
        <a:xfrm>
          <a:off x="2194711" y="3170287"/>
          <a:ext cx="1619724" cy="102852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CS test</a:t>
          </a:r>
          <a:endParaRPr lang="en-CA" sz="2300" kern="1200"/>
        </a:p>
      </dsp:txBody>
      <dsp:txXfrm>
        <a:off x="2224835" y="3200411"/>
        <a:ext cx="1559476" cy="968277"/>
      </dsp:txXfrm>
    </dsp:sp>
    <dsp:sp modelId="{CD8520A3-7BCF-42FD-B1B8-991DC6FBEF35}">
      <dsp:nvSpPr>
        <dsp:cNvPr id="0" name=""/>
        <dsp:cNvSpPr/>
      </dsp:nvSpPr>
      <dsp:spPr>
        <a:xfrm>
          <a:off x="3994406" y="1499720"/>
          <a:ext cx="1619724" cy="10285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12628C-A101-4134-89F4-8C63185F9BA1}">
      <dsp:nvSpPr>
        <dsp:cNvPr id="0" name=""/>
        <dsp:cNvSpPr/>
      </dsp:nvSpPr>
      <dsp:spPr>
        <a:xfrm>
          <a:off x="4174375" y="1670691"/>
          <a:ext cx="1619724" cy="102852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Numerical columns</a:t>
          </a:r>
          <a:endParaRPr lang="en-CA" sz="2300" kern="1200"/>
        </a:p>
      </dsp:txBody>
      <dsp:txXfrm>
        <a:off x="4204499" y="1700815"/>
        <a:ext cx="1559476" cy="968277"/>
      </dsp:txXfrm>
    </dsp:sp>
    <dsp:sp modelId="{3F64ED55-C053-4CDD-8C3F-C650129D5958}">
      <dsp:nvSpPr>
        <dsp:cNvPr id="0" name=""/>
        <dsp:cNvSpPr/>
      </dsp:nvSpPr>
      <dsp:spPr>
        <a:xfrm>
          <a:off x="3994406" y="2999316"/>
          <a:ext cx="1619724" cy="10285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BF3A9-86C5-4C6D-8F06-C89E5B8621B5}">
      <dsp:nvSpPr>
        <dsp:cNvPr id="0" name=""/>
        <dsp:cNvSpPr/>
      </dsp:nvSpPr>
      <dsp:spPr>
        <a:xfrm>
          <a:off x="4174375" y="3170287"/>
          <a:ext cx="1619724" cy="102852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KS test</a:t>
          </a:r>
          <a:endParaRPr lang="en-CA" sz="2300" kern="1200"/>
        </a:p>
      </dsp:txBody>
      <dsp:txXfrm>
        <a:off x="4204499" y="3200411"/>
        <a:ext cx="1559476" cy="9682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CE2AF-2BDE-4415-8BD9-9CF9CABEF5D5}">
      <dsp:nvSpPr>
        <dsp:cNvPr id="0" name=""/>
        <dsp:cNvSpPr/>
      </dsp:nvSpPr>
      <dsp:spPr>
        <a:xfrm>
          <a:off x="2981040" y="1740395"/>
          <a:ext cx="2212118" cy="1913571"/>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Data Sharing </a:t>
          </a:r>
          <a:endParaRPr lang="en-CA" sz="2000" kern="1200" dirty="0"/>
        </a:p>
      </dsp:txBody>
      <dsp:txXfrm>
        <a:off x="3347619" y="2057500"/>
        <a:ext cx="1478960" cy="1279361"/>
      </dsp:txXfrm>
    </dsp:sp>
    <dsp:sp modelId="{9F081BE7-C894-4ACD-A220-EE453991682C}">
      <dsp:nvSpPr>
        <dsp:cNvPr id="0" name=""/>
        <dsp:cNvSpPr/>
      </dsp:nvSpPr>
      <dsp:spPr>
        <a:xfrm>
          <a:off x="4365985" y="824880"/>
          <a:ext cx="834625" cy="71914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F90BAAC-91B7-4628-9D67-65277E64EF66}">
      <dsp:nvSpPr>
        <dsp:cNvPr id="0" name=""/>
        <dsp:cNvSpPr/>
      </dsp:nvSpPr>
      <dsp:spPr>
        <a:xfrm>
          <a:off x="3184542" y="0"/>
          <a:ext cx="1812815" cy="1568298"/>
        </a:xfrm>
        <a:prstGeom prst="hexagon">
          <a:avLst>
            <a:gd name="adj" fmla="val 2857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Financial Services</a:t>
          </a:r>
          <a:endParaRPr lang="en-CA" sz="2000" kern="1200" dirty="0"/>
        </a:p>
      </dsp:txBody>
      <dsp:txXfrm>
        <a:off x="3484964" y="259900"/>
        <a:ext cx="1211971" cy="1048498"/>
      </dsp:txXfrm>
    </dsp:sp>
    <dsp:sp modelId="{2813708D-CF38-45F7-88C0-E0A31F08C303}">
      <dsp:nvSpPr>
        <dsp:cNvPr id="0" name=""/>
        <dsp:cNvSpPr/>
      </dsp:nvSpPr>
      <dsp:spPr>
        <a:xfrm>
          <a:off x="5340058" y="2169290"/>
          <a:ext cx="834625" cy="71914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AE849B-9DED-4D01-A45B-C58700DCED88}">
      <dsp:nvSpPr>
        <dsp:cNvPr id="0" name=""/>
        <dsp:cNvSpPr/>
      </dsp:nvSpPr>
      <dsp:spPr>
        <a:xfrm>
          <a:off x="4847104" y="964608"/>
          <a:ext cx="1812815" cy="1568298"/>
        </a:xfrm>
        <a:prstGeom prst="hexagon">
          <a:avLst>
            <a:gd name="adj" fmla="val 2857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Healthcare</a:t>
          </a:r>
          <a:endParaRPr lang="en-CA" sz="2000" kern="1200" dirty="0"/>
        </a:p>
      </dsp:txBody>
      <dsp:txXfrm>
        <a:off x="5147526" y="1224508"/>
        <a:ext cx="1211971" cy="1048498"/>
      </dsp:txXfrm>
    </dsp:sp>
    <dsp:sp modelId="{D2D4672A-5902-40F9-BA4E-F5D4B713AF8B}">
      <dsp:nvSpPr>
        <dsp:cNvPr id="0" name=""/>
        <dsp:cNvSpPr/>
      </dsp:nvSpPr>
      <dsp:spPr>
        <a:xfrm>
          <a:off x="4663404" y="3686876"/>
          <a:ext cx="834625" cy="71914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D7DB3CA-4133-41E1-A8FA-BB4E10F4175C}">
      <dsp:nvSpPr>
        <dsp:cNvPr id="0" name=""/>
        <dsp:cNvSpPr/>
      </dsp:nvSpPr>
      <dsp:spPr>
        <a:xfrm>
          <a:off x="4847104" y="2860916"/>
          <a:ext cx="1812815" cy="1568298"/>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Customer data</a:t>
          </a:r>
          <a:endParaRPr lang="en-CA" sz="2000" kern="1200" dirty="0"/>
        </a:p>
      </dsp:txBody>
      <dsp:txXfrm>
        <a:off x="5147526" y="3120816"/>
        <a:ext cx="1211971" cy="1048498"/>
      </dsp:txXfrm>
    </dsp:sp>
    <dsp:sp modelId="{8F0EC550-FB56-46A9-917B-B3B2BAB32CF8}">
      <dsp:nvSpPr>
        <dsp:cNvPr id="0" name=""/>
        <dsp:cNvSpPr/>
      </dsp:nvSpPr>
      <dsp:spPr>
        <a:xfrm>
          <a:off x="2984891" y="3844407"/>
          <a:ext cx="834625" cy="71914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694A2B-F73E-457B-A1B4-485C8ABA27D5}">
      <dsp:nvSpPr>
        <dsp:cNvPr id="0" name=""/>
        <dsp:cNvSpPr/>
      </dsp:nvSpPr>
      <dsp:spPr>
        <a:xfrm>
          <a:off x="3184542" y="3826603"/>
          <a:ext cx="1812815" cy="1568298"/>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Banks</a:t>
          </a:r>
          <a:endParaRPr lang="en-CA" sz="2000" kern="1200" dirty="0"/>
        </a:p>
      </dsp:txBody>
      <dsp:txXfrm>
        <a:off x="3484964" y="4086503"/>
        <a:ext cx="1211971" cy="1048498"/>
      </dsp:txXfrm>
    </dsp:sp>
    <dsp:sp modelId="{3B68AB36-1214-4F1F-B16B-95D110FA6942}">
      <dsp:nvSpPr>
        <dsp:cNvPr id="0" name=""/>
        <dsp:cNvSpPr/>
      </dsp:nvSpPr>
      <dsp:spPr>
        <a:xfrm>
          <a:off x="1994866" y="2500537"/>
          <a:ext cx="834625" cy="71914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A38EF64-4733-4CAE-816D-74818FD5445D}">
      <dsp:nvSpPr>
        <dsp:cNvPr id="0" name=""/>
        <dsp:cNvSpPr/>
      </dsp:nvSpPr>
      <dsp:spPr>
        <a:xfrm>
          <a:off x="1514262" y="2861995"/>
          <a:ext cx="1812815" cy="1568298"/>
        </a:xfrm>
        <a:prstGeom prst="hexagon">
          <a:avLst>
            <a:gd name="adj" fmla="val 2857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Insurance</a:t>
          </a:r>
          <a:endParaRPr lang="en-CA" sz="2000" kern="1200" dirty="0"/>
        </a:p>
      </dsp:txBody>
      <dsp:txXfrm>
        <a:off x="1814684" y="3121895"/>
        <a:ext cx="1211971" cy="1048498"/>
      </dsp:txXfrm>
    </dsp:sp>
    <dsp:sp modelId="{4043E57B-B094-4790-8E33-D9C03EC7ABF2}">
      <dsp:nvSpPr>
        <dsp:cNvPr id="0" name=""/>
        <dsp:cNvSpPr/>
      </dsp:nvSpPr>
      <dsp:spPr>
        <a:xfrm>
          <a:off x="1514262" y="962450"/>
          <a:ext cx="1812815" cy="1568298"/>
        </a:xfrm>
        <a:prstGeom prst="hexagon">
          <a:avLst>
            <a:gd name="adj" fmla="val 2857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Employee data</a:t>
          </a:r>
          <a:endParaRPr lang="en-CA" sz="2000" kern="1200" dirty="0"/>
        </a:p>
      </dsp:txBody>
      <dsp:txXfrm>
        <a:off x="1814684" y="1222350"/>
        <a:ext cx="1211971" cy="10484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B3F18-9B6F-4C94-99D4-3106DACBABD6}">
      <dsp:nvSpPr>
        <dsp:cNvPr id="0" name=""/>
        <dsp:cNvSpPr/>
      </dsp:nvSpPr>
      <dsp:spPr>
        <a:xfrm>
          <a:off x="2" y="0"/>
          <a:ext cx="10972794" cy="448627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20CE2-8ACF-4C2F-946A-512D892DE542}">
      <dsp:nvSpPr>
        <dsp:cNvPr id="0" name=""/>
        <dsp:cNvSpPr/>
      </dsp:nvSpPr>
      <dsp:spPr>
        <a:xfrm>
          <a:off x="3750" y="1345882"/>
          <a:ext cx="2436733" cy="1794510"/>
        </a:xfrm>
        <a:prstGeom prst="roundRect">
          <a:avLst/>
        </a:prstGeom>
        <a:blipFill rotWithShape="0">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CA" sz="6500" kern="1200" dirty="0"/>
        </a:p>
      </dsp:txBody>
      <dsp:txXfrm>
        <a:off x="91351" y="1433483"/>
        <a:ext cx="2261531" cy="1619308"/>
      </dsp:txXfrm>
    </dsp:sp>
    <dsp:sp modelId="{6AD2FAA9-932F-4634-9D73-8462F70363B2}">
      <dsp:nvSpPr>
        <dsp:cNvPr id="0" name=""/>
        <dsp:cNvSpPr/>
      </dsp:nvSpPr>
      <dsp:spPr>
        <a:xfrm>
          <a:off x="2846605" y="1345882"/>
          <a:ext cx="2436733" cy="1794510"/>
        </a:xfrm>
        <a:prstGeom prst="roundRect">
          <a:avLst/>
        </a:prstGeom>
        <a:blipFill rotWithShape="0">
          <a:blip xmlns:r="http://schemas.openxmlformats.org/officeDocument/2006/relationships" r:embed="rId2"/>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CA" sz="6500" kern="1200" dirty="0"/>
        </a:p>
      </dsp:txBody>
      <dsp:txXfrm>
        <a:off x="2934206" y="1433483"/>
        <a:ext cx="2261531" cy="1619308"/>
      </dsp:txXfrm>
    </dsp:sp>
    <dsp:sp modelId="{9D7A0F5C-51B9-4D63-90BC-C41B75FF2581}">
      <dsp:nvSpPr>
        <dsp:cNvPr id="0" name=""/>
        <dsp:cNvSpPr/>
      </dsp:nvSpPr>
      <dsp:spPr>
        <a:xfrm>
          <a:off x="5689461" y="1345882"/>
          <a:ext cx="2436733" cy="1794510"/>
        </a:xfrm>
        <a:prstGeom prst="roundRect">
          <a:avLst/>
        </a:prstGeom>
        <a:blipFill rotWithShape="0">
          <a:blip xmlns:r="http://schemas.openxmlformats.org/officeDocument/2006/relationships" r:embed="rId3"/>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CA" sz="6500" kern="1200" dirty="0"/>
        </a:p>
      </dsp:txBody>
      <dsp:txXfrm>
        <a:off x="5777062" y="1433483"/>
        <a:ext cx="2261531" cy="1619308"/>
      </dsp:txXfrm>
    </dsp:sp>
    <dsp:sp modelId="{A3E38533-67EF-43D9-8942-78B021506B6C}">
      <dsp:nvSpPr>
        <dsp:cNvPr id="0" name=""/>
        <dsp:cNvSpPr/>
      </dsp:nvSpPr>
      <dsp:spPr>
        <a:xfrm>
          <a:off x="8532316" y="1345882"/>
          <a:ext cx="2436733" cy="1794510"/>
        </a:xfrm>
        <a:prstGeom prst="roundRect">
          <a:avLst/>
        </a:prstGeom>
        <a:blipFill rotWithShape="0">
          <a:blip xmlns:r="http://schemas.openxmlformats.org/officeDocument/2006/relationships" r:embed="rId4"/>
          <a:srcRect/>
          <a:stretch>
            <a:fillRect l="-149000" r="-1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CA" sz="6500" kern="1200" dirty="0"/>
        </a:p>
      </dsp:txBody>
      <dsp:txXfrm>
        <a:off x="8619917" y="1433483"/>
        <a:ext cx="2261531" cy="16193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94F7F-BFA6-46F6-893A-B0CD9858E9A7}">
      <dsp:nvSpPr>
        <dsp:cNvPr id="0" name=""/>
        <dsp:cNvSpPr/>
      </dsp:nvSpPr>
      <dsp:spPr>
        <a:xfrm>
          <a:off x="-4183114" y="-641891"/>
          <a:ext cx="4984315" cy="4984315"/>
        </a:xfrm>
        <a:prstGeom prst="blockArc">
          <a:avLst>
            <a:gd name="adj1" fmla="val 18900000"/>
            <a:gd name="adj2" fmla="val 2700000"/>
            <a:gd name="adj3" fmla="val 433"/>
          </a:avLst>
        </a:pr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7D9BDE-CE0C-4BFD-A868-0293F7D688A5}">
      <dsp:nvSpPr>
        <dsp:cNvPr id="0" name=""/>
        <dsp:cNvSpPr/>
      </dsp:nvSpPr>
      <dsp:spPr>
        <a:xfrm>
          <a:off x="515255" y="370053"/>
          <a:ext cx="9626220" cy="740106"/>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59"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a:t>Anonymize</a:t>
          </a:r>
          <a:endParaRPr lang="en-CA" sz="3800" kern="1200" dirty="0"/>
        </a:p>
      </dsp:txBody>
      <dsp:txXfrm>
        <a:off x="515255" y="370053"/>
        <a:ext cx="9626220" cy="740106"/>
      </dsp:txXfrm>
    </dsp:sp>
    <dsp:sp modelId="{725CA5A4-6637-4632-87B6-06355B2476E9}">
      <dsp:nvSpPr>
        <dsp:cNvPr id="0" name=""/>
        <dsp:cNvSpPr/>
      </dsp:nvSpPr>
      <dsp:spPr>
        <a:xfrm>
          <a:off x="52688" y="277539"/>
          <a:ext cx="925133" cy="92513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50A810-04A4-46EA-B07E-1B80F2499F76}">
      <dsp:nvSpPr>
        <dsp:cNvPr id="0" name=""/>
        <dsp:cNvSpPr/>
      </dsp:nvSpPr>
      <dsp:spPr>
        <a:xfrm>
          <a:off x="784283" y="1480212"/>
          <a:ext cx="9357192" cy="740106"/>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59"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dirty="0"/>
            <a:t>Obfuscate – Differential Privacy</a:t>
          </a:r>
        </a:p>
      </dsp:txBody>
      <dsp:txXfrm>
        <a:off x="784283" y="1480212"/>
        <a:ext cx="9357192" cy="740106"/>
      </dsp:txXfrm>
    </dsp:sp>
    <dsp:sp modelId="{8301878C-B872-4283-8177-0CEC37019055}">
      <dsp:nvSpPr>
        <dsp:cNvPr id="0" name=""/>
        <dsp:cNvSpPr/>
      </dsp:nvSpPr>
      <dsp:spPr>
        <a:xfrm>
          <a:off x="321717" y="1387699"/>
          <a:ext cx="925133" cy="925133"/>
        </a:xfrm>
        <a:prstGeom prst="ellipse">
          <a:avLst/>
        </a:prstGeom>
        <a:solidFill>
          <a:schemeClr val="lt1">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595B41-F40B-4A4C-A75E-44DCF51200A1}">
      <dsp:nvSpPr>
        <dsp:cNvPr id="0" name=""/>
        <dsp:cNvSpPr/>
      </dsp:nvSpPr>
      <dsp:spPr>
        <a:xfrm>
          <a:off x="515255" y="2590372"/>
          <a:ext cx="9626220" cy="740106"/>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59"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dirty="0"/>
            <a:t>Encrypt – Secure MPC</a:t>
          </a:r>
          <a:endParaRPr lang="en-CA" sz="3800" kern="1200" dirty="0"/>
        </a:p>
      </dsp:txBody>
      <dsp:txXfrm>
        <a:off x="515255" y="2590372"/>
        <a:ext cx="9626220" cy="740106"/>
      </dsp:txXfrm>
    </dsp:sp>
    <dsp:sp modelId="{0F09A37E-8095-422D-B54F-06EFD65EA647}">
      <dsp:nvSpPr>
        <dsp:cNvPr id="0" name=""/>
        <dsp:cNvSpPr/>
      </dsp:nvSpPr>
      <dsp:spPr>
        <a:xfrm>
          <a:off x="52688" y="2497859"/>
          <a:ext cx="925133" cy="925133"/>
        </a:xfrm>
        <a:prstGeom prst="ellipse">
          <a:avLst/>
        </a:prstGeom>
        <a:solidFill>
          <a:schemeClr val="lt1">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9379E-21D7-48C3-B3DE-A0D9897809A9}" type="datetimeFigureOut">
              <a:rPr lang="en-CA" smtClean="0"/>
              <a:t>2022-04-06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7561B-CE37-4D83-9E29-6F98F5DC3FED}" type="slidenum">
              <a:rPr lang="en-CA" smtClean="0"/>
              <a:t>‹#›</a:t>
            </a:fld>
            <a:endParaRPr lang="en-CA"/>
          </a:p>
        </p:txBody>
      </p:sp>
    </p:spTree>
    <p:extLst>
      <p:ext uri="{BB962C8B-B14F-4D97-AF65-F5344CB8AC3E}">
        <p14:creationId xmlns:p14="http://schemas.microsoft.com/office/powerpoint/2010/main" val="66337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pytorch.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n.wikipedia.org/wiki/Secure_multi-party_comput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rxiv.org/abs/1807.03039"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spcBef>
                <a:spcPts val="714"/>
              </a:spcBef>
              <a:buFont typeface="Arial"/>
              <a:buNone/>
            </a:pPr>
            <a:r>
              <a:rPr lang="en-US" sz="1800" b="0" i="0" u="none" strike="noStrike" dirty="0">
                <a:solidFill>
                  <a:srgbClr val="000000"/>
                </a:solidFill>
                <a:effectLst/>
                <a:latin typeface="Calibri" panose="020F0502020204030204" pitchFamily="34" charset="0"/>
              </a:rPr>
              <a:t>Today, massive amounts of data, including census results, health care records, data of employees and customers are all stored in a tabular format. Tables helps us to store large amounts of correlated data in an easy, concise and an organized manner. Such data is valuable because it contains useful patterns that can help in decision-making and many other downstream tasks.</a:t>
            </a:r>
            <a:r>
              <a:rPr lang="en-US" sz="1800" b="0" i="0" dirty="0">
                <a:solidFill>
                  <a:srgbClr val="000000"/>
                </a:solidFill>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4A654CC7-8DAA-4ABD-8541-D42678D15D09}" type="slidenum">
              <a:rPr lang="en-US"/>
              <a:t>4</a:t>
            </a:fld>
            <a:endParaRPr lang="en-US"/>
          </a:p>
        </p:txBody>
      </p:sp>
    </p:spTree>
    <p:extLst>
      <p:ext uri="{BB962C8B-B14F-4D97-AF65-F5344CB8AC3E}">
        <p14:creationId xmlns:p14="http://schemas.microsoft.com/office/powerpoint/2010/main" val="2841444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dirty="0"/>
              <a:t>We introduce an encoder-predictor model on baseline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900" dirty="0"/>
              <a:t>First, We randomly select a column from the table, say Ci and generate a mask which removes that particular column from the input data. The Predictor predicts the masked out column i.e. Ci using the remaining input data. While predicting the masked out column, it also simultaneously reconstructs the other columns. </a:t>
            </a:r>
            <a:endParaRPr lang="en-CA" sz="900" dirty="0"/>
          </a:p>
          <a:p>
            <a:r>
              <a:rPr lang="en-IN" sz="900" dirty="0"/>
              <a:t>Recon loss on the remaining columns captures the correlations in the underlying data by taking the input real data to an embedding space. </a:t>
            </a:r>
          </a:p>
          <a:p>
            <a:endParaRPr lang="en-IN" sz="900" dirty="0"/>
          </a:p>
        </p:txBody>
      </p:sp>
      <p:sp>
        <p:nvSpPr>
          <p:cNvPr id="4" name="Slide Number Placeholder 3"/>
          <p:cNvSpPr>
            <a:spLocks noGrp="1"/>
          </p:cNvSpPr>
          <p:nvPr>
            <p:ph type="sldNum" sz="quarter" idx="5"/>
          </p:nvPr>
        </p:nvSpPr>
        <p:spPr/>
        <p:txBody>
          <a:bodyPr/>
          <a:lstStyle/>
          <a:p>
            <a:fld id="{4A654CC7-8DAA-4ABD-8541-D42678D15D09}" type="slidenum">
              <a:rPr lang="en-US" smtClean="0"/>
              <a:t>13</a:t>
            </a:fld>
            <a:endParaRPr lang="en-US"/>
          </a:p>
        </p:txBody>
      </p:sp>
    </p:spTree>
    <p:extLst>
      <p:ext uri="{BB962C8B-B14F-4D97-AF65-F5344CB8AC3E}">
        <p14:creationId xmlns:p14="http://schemas.microsoft.com/office/powerpoint/2010/main" val="427251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we use this pre-trained Predictor Model in the GAN architecture. We add the reconstruction and prediction loss of the predictor model to the original loss of the generator of the GAN. So, the generator while learning to produce similar fake samples through adversarial training also learns to minimise the recon and prediction loss of the predictor model on the fake generated samples and thus produce samples that are semantically correct and have higher correlations among columns.</a:t>
            </a: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14</a:t>
            </a:fld>
            <a:endParaRPr lang="en-US"/>
          </a:p>
        </p:txBody>
      </p:sp>
    </p:spTree>
    <p:extLst>
      <p:ext uri="{BB962C8B-B14F-4D97-AF65-F5344CB8AC3E}">
        <p14:creationId xmlns:p14="http://schemas.microsoft.com/office/powerpoint/2010/main" val="2335277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How do we evaluate how good is the data that we generate?”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answer this question, let us look at some of the metrics that allow us to compare the </a:t>
            </a:r>
            <a:r>
              <a:rPr lang="en-US" sz="1200" b="0" i="1" kern="1200" dirty="0">
                <a:solidFill>
                  <a:schemeClr val="tx1"/>
                </a:solidFill>
                <a:effectLst/>
                <a:latin typeface="+mn-lt"/>
                <a:ea typeface="+mn-ea"/>
                <a:cs typeface="+mn-cs"/>
              </a:rPr>
              <a:t>real</a:t>
            </a:r>
            <a:r>
              <a:rPr lang="en-US" sz="1200" b="0" i="0" kern="1200" dirty="0">
                <a:solidFill>
                  <a:schemeClr val="tx1"/>
                </a:solidFill>
                <a:effectLst/>
                <a:latin typeface="+mn-lt"/>
                <a:ea typeface="+mn-ea"/>
                <a:cs typeface="+mn-cs"/>
              </a:rPr>
              <a:t> that we provide with the </a:t>
            </a:r>
            <a:r>
              <a:rPr lang="en-US" sz="1200" b="0" i="1" kern="1200" dirty="0">
                <a:solidFill>
                  <a:schemeClr val="tx1"/>
                </a:solidFill>
                <a:effectLst/>
                <a:latin typeface="+mn-lt"/>
                <a:ea typeface="+mn-ea"/>
                <a:cs typeface="+mn-cs"/>
              </a:rPr>
              <a:t>synthetic</a:t>
            </a:r>
            <a:r>
              <a:rPr lang="en-US" sz="1200" b="0" i="0" kern="1200" dirty="0">
                <a:solidFill>
                  <a:schemeClr val="tx1"/>
                </a:solidFill>
                <a:effectLst/>
                <a:latin typeface="+mn-lt"/>
                <a:ea typeface="+mn-ea"/>
                <a:cs typeface="+mn-cs"/>
              </a:rPr>
              <a:t> data generated.</a:t>
            </a: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15</a:t>
            </a:fld>
            <a:endParaRPr lang="en-US"/>
          </a:p>
        </p:txBody>
      </p:sp>
    </p:spTree>
    <p:extLst>
      <p:ext uri="{BB962C8B-B14F-4D97-AF65-F5344CB8AC3E}">
        <p14:creationId xmlns:p14="http://schemas.microsoft.com/office/powerpoint/2010/main" val="13858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Detection Metrics: These metrics evaluate how hard it is to distinguish the synthetic data from the real data by using a Machine Learning model. To do this, we will shuffle the real data and synthetic data together with flags indicating whether the data is real or synthetic, and then cross validate a Machine Learning model that tries to predict this flag. </a:t>
            </a:r>
          </a:p>
          <a:p>
            <a:pPr marL="0" indent="0">
              <a:buNone/>
            </a:pPr>
            <a:endParaRPr lang="en-US" sz="1200" b="0" i="0" kern="1200" dirty="0">
              <a:solidFill>
                <a:schemeClr val="tx1"/>
              </a:solidFill>
              <a:effectLst/>
              <a:latin typeface="+mn-lt"/>
              <a:ea typeface="+mn-ea"/>
              <a:cs typeface="+mn-cs"/>
            </a:endParaRPr>
          </a:p>
          <a:p>
            <a:pPr marL="9525" marR="0" lvl="0" indent="0" algn="l" defTabSz="914400" rtl="0" eaLnBrk="1" fontAlgn="auto" latinLnBrk="0" hangingPunct="1">
              <a:lnSpc>
                <a:spcPct val="100000"/>
              </a:lnSpc>
              <a:spcBef>
                <a:spcPts val="0"/>
              </a:spcBef>
              <a:spcAft>
                <a:spcPts val="0"/>
              </a:spcAft>
              <a:buClrTx/>
              <a:buSzTx/>
              <a:buFontTx/>
              <a:buNone/>
              <a:tabLst/>
              <a:defRPr/>
            </a:pPr>
            <a:r>
              <a:rPr lang="en-CA" dirty="0"/>
              <a:t>Statistical Metrics: </a:t>
            </a:r>
            <a:r>
              <a:rPr lang="en-US" sz="1200" b="0" i="0" kern="1200" dirty="0">
                <a:solidFill>
                  <a:schemeClr val="tx1"/>
                </a:solidFill>
                <a:effectLst/>
                <a:latin typeface="+mn-lt"/>
                <a:ea typeface="+mn-ea"/>
                <a:cs typeface="+mn-cs"/>
              </a:rPr>
              <a:t> these metrics compare individual columns from the real table with the corresponding column from the synthetic table, and at the end report the average outcome from the test. This metric uses the Chi-Squared test to compare the distributions of two discrete columns and Kolmogorov–Smirnov test to compare the distributions of continuous columns using the empirical CDF</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sdv.metrics.tabular.KSTest</a:t>
            </a:r>
            <a:r>
              <a:rPr lang="en-US" sz="1200" b="0" i="0" kern="1200" dirty="0">
                <a:solidFill>
                  <a:schemeClr val="tx1"/>
                </a:solidFill>
                <a:effectLst/>
                <a:latin typeface="+mn-lt"/>
                <a:ea typeface="+mn-ea"/>
                <a:cs typeface="+mn-cs"/>
              </a:rPr>
              <a:t>: This metric uses the two-sample Kolmogorov–Smirnov test to compare the distributions of continuous columns using the empirical CDF. The output for each column is 1 minus the KS Test D statistic, which indicates the maximum distance between the expected CDF and the observed CDF values.</a:t>
            </a:r>
          </a:p>
          <a:p>
            <a:r>
              <a:rPr lang="en-US" sz="1200" b="0" i="0" kern="1200" dirty="0" err="1">
                <a:solidFill>
                  <a:schemeClr val="tx1"/>
                </a:solidFill>
                <a:effectLst/>
                <a:latin typeface="+mn-lt"/>
                <a:ea typeface="+mn-ea"/>
                <a:cs typeface="+mn-cs"/>
              </a:rPr>
              <a:t>sdv.metrics.tabular.CSTest</a:t>
            </a:r>
            <a:r>
              <a:rPr lang="en-US" sz="1200" b="0" i="0" kern="1200" dirty="0">
                <a:solidFill>
                  <a:schemeClr val="tx1"/>
                </a:solidFill>
                <a:effectLst/>
                <a:latin typeface="+mn-lt"/>
                <a:ea typeface="+mn-ea"/>
                <a:cs typeface="+mn-cs"/>
              </a:rPr>
              <a:t>: This metric uses the Chi-Squared test to compare the distributions of two discrete columns. The output for each column is the </a:t>
            </a:r>
            <a:r>
              <a:rPr lang="en-US" sz="1200" b="0" i="0" kern="1200" dirty="0" err="1">
                <a:solidFill>
                  <a:schemeClr val="tx1"/>
                </a:solidFill>
                <a:effectLst/>
                <a:latin typeface="+mn-lt"/>
                <a:ea typeface="+mn-ea"/>
                <a:cs typeface="+mn-cs"/>
              </a:rPr>
              <a:t>CSTest</a:t>
            </a:r>
            <a:r>
              <a:rPr lang="en-US" sz="1200" b="0" i="0" kern="1200" dirty="0">
                <a:solidFill>
                  <a:schemeClr val="tx1"/>
                </a:solidFill>
                <a:effectLst/>
                <a:latin typeface="+mn-lt"/>
                <a:ea typeface="+mn-ea"/>
                <a:cs typeface="+mn-cs"/>
              </a:rPr>
              <a:t> p-value, which indicates the probability of the two columns having been sampled from the same distribution.</a:t>
            </a:r>
          </a:p>
          <a:p>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ML Efficacy Metrics: This metric will evaluate whether it is possible to replace the real data with synthetic data in order to solve a Machine Learning Problem. It does this by learning a Machine Learning model on the synthetic data that tries to predict a particular column using the rest of the data and then evaluates on the real data. </a:t>
            </a:r>
          </a:p>
          <a:p>
            <a:endParaRPr lang="en-CA" sz="1200" b="0" i="0" kern="1200" dirty="0">
              <a:solidFill>
                <a:schemeClr val="tx1"/>
              </a:solidFill>
              <a:effectLst/>
              <a:latin typeface="+mn-lt"/>
              <a:ea typeface="+mn-ea"/>
              <a:cs typeface="+mn-cs"/>
            </a:endParaRPr>
          </a:p>
          <a:p>
            <a:pPr marL="0" indent="0">
              <a:buNone/>
            </a:pP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16</a:t>
            </a:fld>
            <a:endParaRPr lang="en-US"/>
          </a:p>
        </p:txBody>
      </p:sp>
    </p:spTree>
    <p:extLst>
      <p:ext uri="{BB962C8B-B14F-4D97-AF65-F5344CB8AC3E}">
        <p14:creationId xmlns:p14="http://schemas.microsoft.com/office/powerpoint/2010/main" val="42955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used the current state of the art model-CTGAN as the baseline and compared our model on various evaluation metrics. Our model has achieved a significant improvement of over 50% in </a:t>
            </a:r>
            <a:r>
              <a:rPr lang="en-IN" dirty="0" err="1"/>
              <a:t>Avg</a:t>
            </a:r>
            <a:r>
              <a:rPr lang="en-IN" dirty="0"/>
              <a:t> </a:t>
            </a:r>
            <a:r>
              <a:rPr lang="en-IN" dirty="0" err="1"/>
              <a:t>Detetion</a:t>
            </a:r>
            <a:r>
              <a:rPr lang="en-IN" dirty="0"/>
              <a:t> and an improvement of over 4% in the avg. Statistical scores. </a:t>
            </a: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17</a:t>
            </a:fld>
            <a:endParaRPr lang="en-US"/>
          </a:p>
        </p:txBody>
      </p:sp>
    </p:spTree>
    <p:extLst>
      <p:ext uri="{BB962C8B-B14F-4D97-AF65-F5344CB8AC3E}">
        <p14:creationId xmlns:p14="http://schemas.microsoft.com/office/powerpoint/2010/main" val="2428503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33333"/>
                </a:solidFill>
                <a:latin typeface="Lato" panose="020F0502020204030203" pitchFamily="34" charset="0"/>
              </a:rPr>
              <a:t>This also gives rise to the threat model in synthetic data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33333"/>
                </a:solidFill>
                <a:latin typeface="Lato" panose="020F0502020204030203" pitchFamily="34" charset="0"/>
              </a:rPr>
              <a:t>G</a:t>
            </a:r>
            <a:r>
              <a:rPr lang="en-US" b="0" i="0" dirty="0">
                <a:solidFill>
                  <a:srgbClr val="333333"/>
                </a:solidFill>
                <a:effectLst/>
                <a:latin typeface="Lato" panose="020F0502020204030203" pitchFamily="34" charset="0"/>
              </a:rPr>
              <a:t>iven the synthetic data, can an attacker predict sensitive attributes in the real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Lato" panose="020F0502020204030203" pitchFamily="34" charset="0"/>
              </a:rPr>
              <a:t>These models accomplish this by fitting an adversarial attacker model on the synthetic data to predict sensitive attributes from “key” attributes and then evaluating its accuracy on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Privacy Metrics: </a:t>
            </a:r>
            <a:r>
              <a:rPr lang="en-US" sz="1200" b="0" i="0" kern="1200" dirty="0">
                <a:solidFill>
                  <a:schemeClr val="tx1"/>
                </a:solidFill>
                <a:effectLst/>
                <a:latin typeface="+mn-lt"/>
                <a:ea typeface="+mn-ea"/>
                <a:cs typeface="+mn-cs"/>
              </a:rPr>
              <a:t>This family of metrics answers this question, given the synthetic data, can an attacker predict sensitive attributes in the real dataset? These models accomplish this by fitting an adversarial attacker model on the synthetic data to predict sensitive attributes from “key” attributes and then evaluating its accuracy on the real data.</a:t>
            </a:r>
            <a:endParaRPr lang="en-IN" b="1" dirty="0"/>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18</a:t>
            </a:fld>
            <a:endParaRPr lang="en-CA"/>
          </a:p>
        </p:txBody>
      </p:sp>
    </p:spTree>
    <p:extLst>
      <p:ext uri="{BB962C8B-B14F-4D97-AF65-F5344CB8AC3E}">
        <p14:creationId xmlns:p14="http://schemas.microsoft.com/office/powerpoint/2010/main" val="84457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There are different ways we can </a:t>
            </a:r>
            <a:r>
              <a:rPr lang="en-US" sz="1800" b="0" i="0" u="none" strike="noStrike" baseline="0" dirty="0" err="1">
                <a:latin typeface="NimbusRomNo9L-Regu"/>
              </a:rPr>
              <a:t>achive</a:t>
            </a:r>
            <a:r>
              <a:rPr lang="en-US" sz="1800" b="0" i="0" u="none" strike="noStrike" baseline="0" dirty="0">
                <a:latin typeface="NimbusRomNo9L-Regu"/>
              </a:rPr>
              <a:t> sanitization in data</a:t>
            </a:r>
          </a:p>
          <a:p>
            <a:pPr marL="342900" indent="-342900" algn="l">
              <a:buAutoNum type="arabicPeriod"/>
            </a:pPr>
            <a:r>
              <a:rPr lang="en-US" sz="1800" b="0" i="0" u="none" strike="noStrike" baseline="0" dirty="0">
                <a:latin typeface="NimbusRomNo9L-Regu"/>
              </a:rPr>
              <a:t>by information removal or ii) sanitization by sampling from data distribution. </a:t>
            </a:r>
          </a:p>
          <a:p>
            <a:pPr marL="342900" indent="-342900" algn="l">
              <a:buAutoNum type="arabicPeriod"/>
            </a:pPr>
            <a:r>
              <a:rPr lang="en-US" sz="1800" b="0" i="0" u="none" strike="noStrike" baseline="0" dirty="0">
                <a:latin typeface="NimbusRomNo9L-Regu"/>
              </a:rPr>
              <a:t>In the first case, we can remove information using adversarial or by</a:t>
            </a:r>
            <a:r>
              <a:rPr lang="en-CA" sz="1800" b="0" i="0" u="none" strike="noStrike" baseline="0" dirty="0">
                <a:latin typeface="NimbusRomNo9L-Regu"/>
              </a:rPr>
              <a:t> adding noise to representations. The second case</a:t>
            </a:r>
            <a:r>
              <a:rPr lang="en-US" sz="1800" b="0" i="0" u="none" strike="noStrike" baseline="0" dirty="0">
                <a:latin typeface="NimbusRomNo9L-Regu"/>
              </a:rPr>
              <a:t> requires removing a lot of correlated features to achieve satisfactory sanitization. </a:t>
            </a:r>
            <a:endParaRPr lang="en-CA" sz="1800" b="0" i="0" u="none" strike="noStrike" baseline="0" dirty="0">
              <a:latin typeface="NimbusRomNo9L-Regu"/>
            </a:endParaRPr>
          </a:p>
          <a:p>
            <a:pPr marL="342900" indent="-342900" algn="l">
              <a:buAutoNum type="arabicPeriod"/>
            </a:pPr>
            <a:r>
              <a:rPr lang="en-CA" sz="1800" b="0" i="0" u="none" strike="noStrike" baseline="0" dirty="0">
                <a:latin typeface="NimbusRomNo9L-Regu"/>
              </a:rPr>
              <a:t>In </a:t>
            </a:r>
            <a:r>
              <a:rPr lang="en-US" sz="1800" b="0" i="0" u="none" strike="noStrike" baseline="0" dirty="0">
                <a:latin typeface="NimbusRomNo9L-Regu"/>
              </a:rPr>
              <a:t>The second category we use generative modelling </a:t>
            </a:r>
            <a:r>
              <a:rPr lang="en-CA" sz="1800" b="0" i="0" u="none" strike="noStrike" baseline="0" dirty="0">
                <a:latin typeface="NimbusRomNo9L-Regu"/>
              </a:rPr>
              <a:t>to </a:t>
            </a:r>
            <a:r>
              <a:rPr lang="en-US" sz="1800" b="0" i="0" u="none" strike="noStrike" baseline="0" dirty="0">
                <a:latin typeface="NimbusRomNo9L-Regu"/>
              </a:rPr>
              <a:t>synthesize new samples from the same underlying data distribution but are not the exact samples from the sensitive dataset. However, it is unable to preserve any non-sensitive information for the training datapoints since they re-sample from the distribution.</a:t>
            </a:r>
          </a:p>
          <a:p>
            <a:pPr marL="0" indent="0" algn="l">
              <a:buNone/>
            </a:pPr>
            <a:r>
              <a:rPr lang="en-US" sz="1800" b="0" i="0" u="none" strike="noStrike" baseline="0" dirty="0">
                <a:latin typeface="NimbusRomNo9L-Regu"/>
              </a:rPr>
              <a:t>Both sets of methods provide relatively low privacy-utility </a:t>
            </a:r>
            <a:r>
              <a:rPr lang="en-US" sz="1800" b="0" i="0" u="none" strike="noStrike" baseline="0" dirty="0">
                <a:latin typeface="NimbusRomNo9L-ReguItal"/>
              </a:rPr>
              <a:t>trade-off </a:t>
            </a:r>
            <a:r>
              <a:rPr lang="en-US" sz="1800" b="0" i="0" u="none" strike="noStrike" baseline="0" dirty="0">
                <a:latin typeface="NimbusRomNo9L-Regu"/>
              </a:rPr>
              <a:t>due to their inability to preserve the non-sensitive information while eliminating the sensitive information.</a:t>
            </a:r>
          </a:p>
          <a:p>
            <a:pPr marL="0" indent="0" algn="l">
              <a:buNone/>
            </a:pPr>
            <a:r>
              <a:rPr lang="en-US" sz="1800" b="0" i="0" u="none" strike="noStrike" baseline="0" dirty="0">
                <a:latin typeface="NimbusRomNo9L-Regu"/>
              </a:rPr>
              <a:t>Sanitizer introduced a two-step method. 1. s</a:t>
            </a:r>
            <a:r>
              <a:rPr lang="en-IN" sz="2800" dirty="0" err="1"/>
              <a:t>emantic</a:t>
            </a:r>
            <a:r>
              <a:rPr lang="en-IN" sz="2800" dirty="0"/>
              <a:t> decoupling of sensitive information in latent space 2. sampling alternatives in feature space to sanitize sensitive attributes</a:t>
            </a:r>
          </a:p>
          <a:p>
            <a:pPr marL="0" indent="0" algn="l">
              <a:buNone/>
            </a:pP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19</a:t>
            </a:fld>
            <a:endParaRPr lang="en-CA"/>
          </a:p>
        </p:txBody>
      </p:sp>
    </p:spTree>
    <p:extLst>
      <p:ext uri="{BB962C8B-B14F-4D97-AF65-F5344CB8AC3E}">
        <p14:creationId xmlns:p14="http://schemas.microsoft.com/office/powerpoint/2010/main" val="83156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20</a:t>
            </a:fld>
            <a:endParaRPr lang="en-CA"/>
          </a:p>
        </p:txBody>
      </p:sp>
    </p:spTree>
    <p:extLst>
      <p:ext uri="{BB962C8B-B14F-4D97-AF65-F5344CB8AC3E}">
        <p14:creationId xmlns:p14="http://schemas.microsoft.com/office/powerpoint/2010/main" val="3665746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industrial datasets with different stakeholders like banks, insurance companies, and health care, employee data store their data in the form of tables. </a:t>
            </a:r>
          </a:p>
          <a:p>
            <a:pPr marL="0" indent="0">
              <a:buNone/>
            </a:pPr>
            <a:r>
              <a:rPr lang="en-US" dirty="0"/>
              <a:t>And as we saw modelling these datasets presents multiple challenges along with the privacy regulations in haring them</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21</a:t>
            </a:fld>
            <a:endParaRPr lang="en-CA"/>
          </a:p>
        </p:txBody>
      </p:sp>
    </p:spTree>
    <p:extLst>
      <p:ext uri="{BB962C8B-B14F-4D97-AF65-F5344CB8AC3E}">
        <p14:creationId xmlns:p14="http://schemas.microsoft.com/office/powerpoint/2010/main" val="2944139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Currently supported on images</a:t>
            </a:r>
          </a:p>
          <a:p>
            <a:pPr marL="0" indent="0">
              <a:buNone/>
            </a:pPr>
            <a:r>
              <a:rPr lang="en-IN" dirty="0"/>
              <a:t>Extend to tabular data as the same modelling framework might not work</a:t>
            </a:r>
          </a:p>
          <a:p>
            <a:pPr marL="0" indent="0">
              <a:buNone/>
            </a:pPr>
            <a:r>
              <a:rPr lang="en-IN" dirty="0"/>
              <a:t>Tabular data has its own challenges like – unbalanced data, mixed data types, complicated correlations etc.</a:t>
            </a:r>
          </a:p>
          <a:p>
            <a:pPr marL="0" indent="0">
              <a:buNone/>
            </a:pPr>
            <a:r>
              <a:rPr lang="en-IN" dirty="0"/>
              <a:t>Further extend to time-series data, relational databases</a:t>
            </a:r>
          </a:p>
          <a:p>
            <a:pPr marL="0" indent="0">
              <a:buNone/>
            </a:pPr>
            <a:endParaRPr lang="en-US" dirty="0"/>
          </a:p>
          <a:p>
            <a:pPr marL="0" indent="0">
              <a:buNone/>
            </a:pPr>
            <a:endParaRPr lang="en-US" dirty="0"/>
          </a:p>
          <a:p>
            <a:pPr marL="228600" indent="-228600">
              <a:buAutoNum type="arabicPeriod"/>
            </a:pPr>
            <a:r>
              <a:rPr lang="en-US" dirty="0"/>
              <a:t>populated with both continuous and categorical variables, or a mix of the two, e.g., </a:t>
            </a:r>
          </a:p>
          <a:p>
            <a:pPr marL="228600" indent="-228600">
              <a:buAutoNum type="arabicPeriod"/>
            </a:pPr>
            <a:r>
              <a:rPr lang="en-US" dirty="0"/>
              <a:t>missing values can be considered to be categorical elements embedded </a:t>
            </a:r>
            <a:r>
              <a:rPr lang="en-US" dirty="0" err="1"/>
              <a:t>incontinuous</a:t>
            </a:r>
            <a:r>
              <a:rPr lang="en-US" dirty="0"/>
              <a:t> variables as they are clearly separate from the continuous variable’s original distribution. Here, such type of variables are termed as "mixed" variables. </a:t>
            </a:r>
          </a:p>
          <a:p>
            <a:pPr marL="228600" indent="-228600">
              <a:buAutoNum type="arabicPeriod"/>
            </a:pPr>
            <a:r>
              <a:rPr lang="en-US" dirty="0"/>
              <a:t>numeric data variables often have a wide range of values as well as a skewed distributions, e.g., the statistic of the transaction amount for a credit card. Most transactions should be within 0 and 500 bucks (i.e. daily shopping for food and clothes), but exceptions of a high transaction amount surely exist. </a:t>
            </a:r>
            <a:endParaRPr lang="en-CA" dirty="0"/>
          </a:p>
          <a:p>
            <a:pPr marL="0" indent="0">
              <a:buNone/>
            </a:pPr>
            <a:endParaRPr lang="en-IN" dirty="0"/>
          </a:p>
          <a:p>
            <a:pPr marL="0" indent="0">
              <a:buNone/>
            </a:pPr>
            <a:endParaRPr lang="en-CA" dirty="0"/>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22</a:t>
            </a:fld>
            <a:endParaRPr lang="en-CA"/>
          </a:p>
        </p:txBody>
      </p:sp>
    </p:spTree>
    <p:extLst>
      <p:ext uri="{BB962C8B-B14F-4D97-AF65-F5344CB8AC3E}">
        <p14:creationId xmlns:p14="http://schemas.microsoft.com/office/powerpoint/2010/main" val="134351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spcBef>
                <a:spcPts val="714"/>
              </a:spcBef>
              <a:buNone/>
            </a:pPr>
            <a:r>
              <a:rPr lang="en-US" dirty="0"/>
              <a:t>But some of the challenges involved in dealing with real data are:</a:t>
            </a:r>
          </a:p>
          <a:p>
            <a:pPr marL="9525">
              <a:spcBef>
                <a:spcPts val="714"/>
              </a:spcBef>
            </a:pPr>
            <a:r>
              <a:rPr lang="en-US" dirty="0"/>
              <a:t>1. Quality of the data — for example, missing values and outliers from people incorrectly filling in a form or questionnaire</a:t>
            </a:r>
          </a:p>
          <a:p>
            <a:pPr marL="9525">
              <a:spcBef>
                <a:spcPts val="714"/>
              </a:spcBef>
            </a:pPr>
            <a:r>
              <a:rPr lang="en-US" dirty="0"/>
              <a:t>2. The real data is very strictly regulated due to privacy issues which restricts data sharing across companies. for example, when the data contains personal information, it becomes necessary for companies to protect the privacy of the customers. The regulations in data sharing due to privacy </a:t>
            </a:r>
            <a:r>
              <a:rPr lang="en-US" dirty="0" err="1"/>
              <a:t>converns</a:t>
            </a:r>
            <a:r>
              <a:rPr lang="en-US" dirty="0"/>
              <a:t> are moving very fast with laws like GDPR, HIPAA, SHIELD etc.</a:t>
            </a:r>
          </a:p>
          <a:p>
            <a:pPr marL="9525">
              <a:spcBef>
                <a:spcPts val="714"/>
              </a:spcBef>
            </a:pPr>
            <a:r>
              <a:rPr lang="en-US" dirty="0"/>
              <a:t>3. Data imbalance. The data distribution of categorical columns is highly imbalanced, and we have skewed distributions for continuous columns. </a:t>
            </a:r>
          </a:p>
        </p:txBody>
      </p:sp>
      <p:sp>
        <p:nvSpPr>
          <p:cNvPr id="4" name="Slide Number Placeholder 3"/>
          <p:cNvSpPr>
            <a:spLocks noGrp="1"/>
          </p:cNvSpPr>
          <p:nvPr>
            <p:ph type="sldNum" sz="quarter" idx="5"/>
          </p:nvPr>
        </p:nvSpPr>
        <p:spPr/>
        <p:txBody>
          <a:bodyPr/>
          <a:lstStyle/>
          <a:p>
            <a:fld id="{4A654CC7-8DAA-4ABD-8541-D42678D15D09}" type="slidenum">
              <a:rPr lang="en-US"/>
              <a:t>5</a:t>
            </a:fld>
            <a:endParaRPr lang="en-US"/>
          </a:p>
        </p:txBody>
      </p:sp>
    </p:spTree>
    <p:extLst>
      <p:ext uri="{BB962C8B-B14F-4D97-AF65-F5344CB8AC3E}">
        <p14:creationId xmlns:p14="http://schemas.microsoft.com/office/powerpoint/2010/main" val="306300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CMR12"/>
              </a:rPr>
              <a:t>The problem involves responding to client queries based on pollution data collected by various cab and delivery companies for a particular city.</a:t>
            </a:r>
            <a:endParaRPr lang="en-IN" dirty="0"/>
          </a:p>
          <a:p>
            <a:r>
              <a:rPr lang="en-IN" dirty="0"/>
              <a:t>To introduce the problem of privacy in urban sensing, consider a scalable sensing of particular matter. Here to measure air pollution, cabs/fleet/food delivery companies are fitted with PM sensors to measure PM values and GPS sensors to tag the data location. Now, these fleets measure the air pollution values as they roam around the city. </a:t>
            </a:r>
          </a:p>
          <a:p>
            <a:endParaRPr lang="en-IN" dirty="0"/>
          </a:p>
          <a:p>
            <a:endParaRPr lang="en-IN" dirty="0"/>
          </a:p>
          <a:p>
            <a:endParaRPr lang="en-IN" dirty="0"/>
          </a:p>
          <a:p>
            <a:endParaRPr lang="en-IN" dirty="0"/>
          </a:p>
          <a:p>
            <a:pPr algn="l"/>
            <a:r>
              <a:rPr lang="en-US" sz="1200" b="0" i="0" u="none" strike="noStrike" baseline="0" dirty="0">
                <a:latin typeface="NimbusRomNo9L-Regu"/>
              </a:rPr>
              <a:t>Vehicle mounted sensing holds great promise to scale up</a:t>
            </a:r>
          </a:p>
          <a:p>
            <a:pPr algn="l"/>
            <a:r>
              <a:rPr lang="en-US" sz="1200" b="0" i="0" u="none" strike="noStrike" baseline="0" dirty="0">
                <a:latin typeface="NimbusRomNo9L-Regu"/>
              </a:rPr>
              <a:t>urban measurements. Figure 1 shows an example of the spatial</a:t>
            </a:r>
          </a:p>
          <a:p>
            <a:pPr algn="l"/>
            <a:r>
              <a:rPr lang="en-US" sz="1200" b="0" i="0" u="none" strike="noStrike" baseline="0" dirty="0">
                <a:latin typeface="NimbusRomNo9L-Regu"/>
              </a:rPr>
              <a:t>coverage by 3 public bus routes in New Delhi, India, where</a:t>
            </a:r>
          </a:p>
          <a:p>
            <a:pPr algn="l"/>
            <a:r>
              <a:rPr lang="en-US" sz="1200" b="0" i="0" u="none" strike="noStrike" baseline="0" dirty="0">
                <a:latin typeface="NimbusRomNo9L-Regu"/>
              </a:rPr>
              <a:t>we instrument the buses with air pollution monitoring sensors.</a:t>
            </a:r>
          </a:p>
          <a:p>
            <a:pPr algn="l"/>
            <a:r>
              <a:rPr lang="en-US" sz="1200" b="0" i="0" u="none" strike="noStrike" baseline="0" dirty="0">
                <a:latin typeface="NimbusRomNo9L-Regu"/>
              </a:rPr>
              <a:t>The government deployed static pollution sensors, marked</a:t>
            </a:r>
          </a:p>
          <a:p>
            <a:pPr algn="l"/>
            <a:r>
              <a:rPr lang="en-US" sz="1200" b="0" i="0" u="none" strike="noStrike" baseline="0" dirty="0">
                <a:latin typeface="NimbusRomNo9L-Regu"/>
              </a:rPr>
              <a:t>as landmark icons in the same figure, show significantly</a:t>
            </a:r>
          </a:p>
          <a:p>
            <a:pPr algn="l"/>
            <a:r>
              <a:rPr lang="en-US" sz="1200" b="0" i="0" u="none" strike="noStrike" baseline="0" dirty="0">
                <a:latin typeface="NimbusRomNo9L-Regu"/>
              </a:rPr>
              <a:t>lower spatial coverage compared to the bus mounted sensors.</a:t>
            </a:r>
          </a:p>
          <a:p>
            <a:pPr algn="l"/>
            <a:r>
              <a:rPr lang="en-US" sz="1200" b="0" i="0" u="none" strike="noStrike" baseline="0" dirty="0">
                <a:latin typeface="NimbusRomNo9L-Regu"/>
              </a:rPr>
              <a:t>Increasing bus count along some routes further increases the</a:t>
            </a:r>
          </a:p>
          <a:p>
            <a:pPr algn="l"/>
            <a:r>
              <a:rPr lang="en-US" sz="1200" b="0" i="0" u="none" strike="noStrike" baseline="0" dirty="0">
                <a:latin typeface="NimbusRomNo9L-Regu"/>
              </a:rPr>
              <a:t>temporal granularity of sensed values, as each bus remains</a:t>
            </a:r>
          </a:p>
          <a:p>
            <a:pPr algn="l"/>
            <a:r>
              <a:rPr lang="en-US" sz="1200" b="0" i="0" u="none" strike="noStrike" baseline="0" dirty="0">
                <a:latin typeface="NimbusRomNo9L-Regu"/>
              </a:rPr>
              <a:t>active for 16-18 hours per day. While public buses cover the</a:t>
            </a:r>
          </a:p>
          <a:p>
            <a:pPr algn="l"/>
            <a:r>
              <a:rPr lang="en-US" sz="1200" b="0" i="0" u="none" strike="noStrike" baseline="0" dirty="0">
                <a:latin typeface="NimbusRomNo9L-Regu"/>
              </a:rPr>
              <a:t>main arterial roads in a city, other vehicle fleets like cab sharing</a:t>
            </a:r>
          </a:p>
          <a:p>
            <a:pPr algn="l"/>
            <a:r>
              <a:rPr lang="en-US" sz="1200" b="0" i="0" u="none" strike="noStrike" baseline="0" dirty="0">
                <a:latin typeface="NimbusRomNo9L-Regu"/>
              </a:rPr>
              <a:t>services, food and essential goods delivery services cover much</a:t>
            </a:r>
          </a:p>
          <a:p>
            <a:pPr algn="l"/>
            <a:r>
              <a:rPr lang="en-US" sz="1200" b="0" i="0" u="none" strike="noStrike" baseline="0" dirty="0">
                <a:latin typeface="NimbusRomNo9L-Regu"/>
              </a:rPr>
              <a:t>wider area. Urban sensing, therefore, can see a dramatic shift</a:t>
            </a:r>
          </a:p>
          <a:p>
            <a:pPr algn="l"/>
            <a:r>
              <a:rPr lang="en-US" sz="1200" b="0" i="0" u="none" strike="noStrike" baseline="0" dirty="0">
                <a:latin typeface="NimbusRomNo9L-Regu"/>
              </a:rPr>
              <a:t>leveraging thousands of mobile probes in cities, in the form</a:t>
            </a:r>
          </a:p>
          <a:p>
            <a:pPr algn="l"/>
            <a:r>
              <a:rPr lang="en-US" sz="1200" b="0" i="0" u="none" strike="noStrike" baseline="0" dirty="0">
                <a:latin typeface="NimbusRomNo9L-Regu"/>
              </a:rPr>
              <a:t>of cab fleets [2], [3], e-commerce or food delivery vehicles.</a:t>
            </a:r>
          </a:p>
          <a:p>
            <a:pPr algn="l"/>
            <a:r>
              <a:rPr lang="en-US" sz="1200" b="0" i="0" u="none" strike="noStrike" baseline="0" dirty="0">
                <a:latin typeface="NimbusRomNo9L-Regu"/>
              </a:rPr>
              <a:t>Fleet owners are themselves realizing this potential of scalable</a:t>
            </a:r>
          </a:p>
          <a:p>
            <a:pPr algn="l"/>
            <a:r>
              <a:rPr lang="en-CA" sz="1200" b="0" i="0" u="none" strike="noStrike" baseline="0" dirty="0">
                <a:latin typeface="NimbusRomNo9L-Regu"/>
              </a:rPr>
              <a:t>urban sensing.</a:t>
            </a:r>
            <a:endParaRPr lang="en-IN" dirty="0"/>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24</a:t>
            </a:fld>
            <a:endParaRPr lang="en-CA"/>
          </a:p>
        </p:txBody>
      </p:sp>
    </p:spTree>
    <p:extLst>
      <p:ext uri="{BB962C8B-B14F-4D97-AF65-F5344CB8AC3E}">
        <p14:creationId xmlns:p14="http://schemas.microsoft.com/office/powerpoint/2010/main" val="1670091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a client queries a particular location, the server answers the PM values, </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25</a:t>
            </a:fld>
            <a:endParaRPr lang="en-CA"/>
          </a:p>
        </p:txBody>
      </p:sp>
    </p:spTree>
    <p:extLst>
      <p:ext uri="{BB962C8B-B14F-4D97-AF65-F5344CB8AC3E}">
        <p14:creationId xmlns:p14="http://schemas.microsoft.com/office/powerpoint/2010/main" val="309220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800" b="0" i="0" u="none" strike="noStrike" baseline="0" dirty="0">
                <a:latin typeface="NimbusRomNo9L-Regu"/>
              </a:rPr>
              <a:t>But what about when the query location does not have any particular value. In this case, if the server answers that there is no value. This gives rise to </a:t>
            </a:r>
            <a:r>
              <a:rPr lang="en-CA" sz="1800" b="0" i="0" u="none" strike="noStrike" baseline="0" dirty="0" err="1">
                <a:latin typeface="NimbusRomNo9L-Regu"/>
              </a:rPr>
              <a:t>utiity</a:t>
            </a:r>
            <a:r>
              <a:rPr lang="en-CA" sz="1800" b="0" i="0" u="none" strike="noStrike" baseline="0" dirty="0">
                <a:latin typeface="NimbusRomNo9L-Regu"/>
              </a:rPr>
              <a:t> and privacy problem. We want to respond to each and every query of the clients while the privacy problem for server is that it does not reveal the information of location of cabs and fleet size as this will reveal their business model.</a:t>
            </a:r>
          </a:p>
          <a:p>
            <a:pPr algn="l"/>
            <a:endParaRPr lang="en-CA" sz="1800" b="0" i="0" u="none" strike="noStrike" baseline="0" dirty="0">
              <a:latin typeface="NimbusRomNo9L-Regu"/>
            </a:endParaRPr>
          </a:p>
          <a:p>
            <a:pPr algn="l"/>
            <a:r>
              <a:rPr lang="en-CA" sz="1800" b="0" i="0" u="none" strike="noStrike" baseline="0" dirty="0">
                <a:latin typeface="NimbusRomNo9L-Regu"/>
              </a:rPr>
              <a:t>Interpolation computes missing values at uniformly </a:t>
            </a:r>
            <a:r>
              <a:rPr lang="en-US" sz="1800" b="0" i="0" u="none" strike="noStrike" baseline="0" dirty="0">
                <a:latin typeface="NimbusRomNo9L-Regu"/>
              </a:rPr>
              <a:t>sampled grid points in the city. This step hides locations where vehicles are missing. Interpolation is a necessity not only for fleet privacy to hide where vehicles are present vs. absent, but also for improved utility to give reasonable response at </a:t>
            </a:r>
            <a:r>
              <a:rPr lang="en-CA" sz="1800" b="0" i="0" u="none" strike="noStrike" baseline="0" dirty="0">
                <a:latin typeface="NimbusRomNo9L-Regu"/>
              </a:rPr>
              <a:t>locations without vehicles.</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26</a:t>
            </a:fld>
            <a:endParaRPr lang="en-CA"/>
          </a:p>
        </p:txBody>
      </p:sp>
    </p:spTree>
    <p:extLst>
      <p:ext uri="{BB962C8B-B14F-4D97-AF65-F5344CB8AC3E}">
        <p14:creationId xmlns:p14="http://schemas.microsoft.com/office/powerpoint/2010/main" val="769890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800" b="0" i="0" u="none" strike="noStrike" baseline="0" dirty="0">
                <a:latin typeface="NimbusRomNo9L-Regu"/>
              </a:rPr>
              <a:t>Publishing sensor </a:t>
            </a:r>
            <a:r>
              <a:rPr lang="en-US" sz="1800" b="0" i="0" u="none" strike="noStrike" baseline="0" dirty="0">
                <a:latin typeface="NimbusRomNo9L-Regu"/>
              </a:rPr>
              <a:t>data tagged with time and location of data collection violates privacy. Rival companies, e.g. Lyft vs. Uber can use the spatial</a:t>
            </a:r>
          </a:p>
          <a:p>
            <a:pPr algn="l"/>
            <a:r>
              <a:rPr lang="en-US" sz="1800" b="0" i="0" u="none" strike="noStrike" baseline="0" dirty="0">
                <a:latin typeface="NimbusRomNo9L-Regu"/>
              </a:rPr>
              <a:t>distribution information of the instrumented fleet, for better placement and routing of their competing fleets. </a:t>
            </a:r>
            <a:r>
              <a:rPr lang="en-CA" sz="1800" b="0" i="0" u="none" strike="noStrike" baseline="0" dirty="0">
                <a:latin typeface="NimbusRomNo9L-Regu"/>
              </a:rPr>
              <a:t>On the other hand, </a:t>
            </a:r>
            <a:r>
              <a:rPr lang="en-US" sz="1800" b="0" i="0" u="none" strike="noStrike" baseline="0" dirty="0">
                <a:latin typeface="NimbusRomNo9L-Regu"/>
              </a:rPr>
              <a:t>sensor data clients also wants to preserve the location privacy for their sensor data query. The exact locations queried by these clients is sensitive information,</a:t>
            </a:r>
          </a:p>
          <a:p>
            <a:pPr algn="l"/>
            <a:r>
              <a:rPr lang="en-US" sz="1800" b="0" i="0" u="none" strike="noStrike" baseline="0" dirty="0">
                <a:latin typeface="NimbusRomNo9L-Regu"/>
              </a:rPr>
              <a:t>which must be protected as well.</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baseline="0" dirty="0">
                <a:latin typeface="NimbusRomNo9L-Regu"/>
              </a:rPr>
              <a:t>An end-to-end system for preserving </a:t>
            </a:r>
            <a:r>
              <a:rPr lang="en-US" sz="1200" b="0" i="0" u="none" strike="noStrike" baseline="0" dirty="0">
                <a:latin typeface="NimbusRomNo9L-Regu"/>
              </a:rPr>
              <a:t>privacy of both fleet owners and data clients, while maintaining, utility of the sensed data.</a:t>
            </a:r>
            <a:endParaRPr lang="en-IN" dirty="0"/>
          </a:p>
          <a:p>
            <a:pPr algn="l"/>
            <a:endParaRPr lang="en-CA" b="1" dirty="0"/>
          </a:p>
          <a:p>
            <a:pPr algn="l"/>
            <a:endParaRPr lang="en-CA" b="1" dirty="0"/>
          </a:p>
        </p:txBody>
      </p:sp>
      <p:sp>
        <p:nvSpPr>
          <p:cNvPr id="4" name="Slide Number Placeholder 3"/>
          <p:cNvSpPr>
            <a:spLocks noGrp="1"/>
          </p:cNvSpPr>
          <p:nvPr>
            <p:ph type="sldNum" sz="quarter" idx="5"/>
          </p:nvPr>
        </p:nvSpPr>
        <p:spPr/>
        <p:txBody>
          <a:bodyPr/>
          <a:lstStyle/>
          <a:p>
            <a:fld id="{9377561B-CE37-4D83-9E29-6F98F5DC3FED}" type="slidenum">
              <a:rPr lang="en-CA" smtClean="0"/>
              <a:t>27</a:t>
            </a:fld>
            <a:endParaRPr lang="en-CA"/>
          </a:p>
        </p:txBody>
      </p:sp>
    </p:spTree>
    <p:extLst>
      <p:ext uri="{BB962C8B-B14F-4D97-AF65-F5344CB8AC3E}">
        <p14:creationId xmlns:p14="http://schemas.microsoft.com/office/powerpoint/2010/main" val="1942431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gives the underlying threat model where cabs act as data provider and wants to learn about the clients query 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Whereas rival companies acting as data consumer wants to learn about the business model of the transport partners. </a:t>
            </a:r>
            <a:endParaRPr lang="en-CA" dirty="0"/>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28</a:t>
            </a:fld>
            <a:endParaRPr lang="en-CA"/>
          </a:p>
        </p:txBody>
      </p:sp>
    </p:spTree>
    <p:extLst>
      <p:ext uri="{BB962C8B-B14F-4D97-AF65-F5344CB8AC3E}">
        <p14:creationId xmlns:p14="http://schemas.microsoft.com/office/powerpoint/2010/main" val="163665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preserve privacy in such scenario, we release data securely balancing the trade-offs between privacy, accuracy and latency</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29</a:t>
            </a:fld>
            <a:endParaRPr lang="en-CA"/>
          </a:p>
        </p:txBody>
      </p:sp>
    </p:spTree>
    <p:extLst>
      <p:ext uri="{BB962C8B-B14F-4D97-AF65-F5344CB8AC3E}">
        <p14:creationId xmlns:p14="http://schemas.microsoft.com/office/powerpoint/2010/main" val="3922587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there are different ways to protect the sensitive data and release it securely-</a:t>
            </a:r>
          </a:p>
          <a:p>
            <a:endParaRPr lang="en-IN" dirty="0"/>
          </a:p>
          <a:p>
            <a:r>
              <a:rPr lang="en-IN" dirty="0"/>
              <a:t>In our work, we explore both DP and Secure MPC</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30</a:t>
            </a:fld>
            <a:endParaRPr lang="en-CA"/>
          </a:p>
        </p:txBody>
      </p:sp>
    </p:spTree>
    <p:extLst>
      <p:ext uri="{BB962C8B-B14F-4D97-AF65-F5344CB8AC3E}">
        <p14:creationId xmlns:p14="http://schemas.microsoft.com/office/powerpoint/2010/main" val="2125441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Our end to end 2P system answers client queries on interpolated maps, privately held by a fleet owner, through secure 2-party computation mechanisms. The client obfuscates query location within a larger geographical area to preserve its privacy. To maintain fleet privacy and prevent fine-grained fleet information leakage per grid, the fleet server answers queries aggregated over more than threshold number of grid points. We give -DP guarantee to the aggregated response by adding noise. This DP further protects fleet privacy against smartly crafted subsequent 2PC queries intersecting at one grid location, whose privacy can be compromised otherwise. Since, the information granularity is reduced to the server’s aggregation threshold, the noise added to aggregate answers is lesser compared to the noise added per grid points of interpolated public map. Hence, data utility is maintained at the server’s grid aggregation level.</a:t>
            </a:r>
            <a:endParaRPr lang="en-CA" sz="1800" b="0" i="0" u="none" strike="noStrike" baseline="0" dirty="0">
              <a:latin typeface="NimbusRomNo9L-Regu"/>
            </a:endParaRP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Regu"/>
              </a:rPr>
              <a:t>there can be privacy leaks from the interpolation results. Location and density of vehicles in the sensing fleet can be inferred even from uniformly sampled grid points. We then explore Differential Privacy (DP) [12] to publicly release the interpolated maps with DP guarantee. This allows full privacy to clients who can ask any query, with minimal overhead, on the public maps without revealing query locations. However, the DP scheme gives questionable DP privacy to fleet owners,</a:t>
            </a:r>
          </a:p>
          <a:p>
            <a:pPr algn="l"/>
            <a:r>
              <a:rPr lang="en-US" sz="1800" b="0" i="0" u="none" strike="noStrike" baseline="0" dirty="0">
                <a:latin typeface="NimbusRomNo9L-Regu"/>
              </a:rPr>
              <a:t>due to inherent correlations in pollution values among nearby areas. Also, since DP adds noise to interpolated output for privacy, it reduces utility of the sensed and interpolated values </a:t>
            </a:r>
            <a:r>
              <a:rPr lang="en-CA" sz="1800" b="0" i="0" u="none" strike="noStrike" baseline="0" dirty="0">
                <a:latin typeface="NimbusRomNo9L-Regu"/>
              </a:rPr>
              <a:t>for clients.</a:t>
            </a:r>
          </a:p>
          <a:p>
            <a:pPr algn="l"/>
            <a:endParaRPr lang="en-CA" sz="1800" b="0" i="0" u="none" strike="noStrike" baseline="0" dirty="0">
              <a:latin typeface="NimbusRomNo9L-Regu"/>
            </a:endParaRPr>
          </a:p>
          <a:p>
            <a:pPr algn="l"/>
            <a:endParaRPr lang="en-CA" sz="1800" b="0" i="0" u="none" strike="noStrike" baseline="0" dirty="0">
              <a:latin typeface="NimbusRomNo9L-Regu"/>
            </a:endParaRPr>
          </a:p>
          <a:p>
            <a:pPr algn="l"/>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31</a:t>
            </a:fld>
            <a:endParaRPr lang="en-CA"/>
          </a:p>
        </p:txBody>
      </p:sp>
    </p:spTree>
    <p:extLst>
      <p:ext uri="{BB962C8B-B14F-4D97-AF65-F5344CB8AC3E}">
        <p14:creationId xmlns:p14="http://schemas.microsoft.com/office/powerpoint/2010/main" val="4271601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32</a:t>
            </a:fld>
            <a:endParaRPr lang="en-CA"/>
          </a:p>
        </p:txBody>
      </p:sp>
    </p:spTree>
    <p:extLst>
      <p:ext uri="{BB962C8B-B14F-4D97-AF65-F5344CB8AC3E}">
        <p14:creationId xmlns:p14="http://schemas.microsoft.com/office/powerpoint/2010/main" val="399499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33</a:t>
            </a:fld>
            <a:endParaRPr lang="en-CA"/>
          </a:p>
        </p:txBody>
      </p:sp>
    </p:spTree>
    <p:extLst>
      <p:ext uri="{BB962C8B-B14F-4D97-AF65-F5344CB8AC3E}">
        <p14:creationId xmlns:p14="http://schemas.microsoft.com/office/powerpoint/2010/main" val="1021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 all of this motivates to generate alternative synthetic data</a:t>
            </a: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6</a:t>
            </a:fld>
            <a:endParaRPr lang="en-US"/>
          </a:p>
        </p:txBody>
      </p:sp>
    </p:spTree>
    <p:extLst>
      <p:ext uri="{BB962C8B-B14F-4D97-AF65-F5344CB8AC3E}">
        <p14:creationId xmlns:p14="http://schemas.microsoft.com/office/powerpoint/2010/main" val="20502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There can be two ways to proceed in multi-party systems</a:t>
            </a:r>
          </a:p>
          <a:p>
            <a:pPr algn="l"/>
            <a:r>
              <a:rPr lang="en-US" sz="1800" b="0" i="0" u="none" strike="noStrike" baseline="0" dirty="0">
                <a:latin typeface="SFRM1200"/>
              </a:rPr>
              <a:t>• First, </a:t>
            </a:r>
            <a:r>
              <a:rPr lang="en-US" sz="1800" b="0" i="0" u="none" strike="noStrike" baseline="0" dirty="0">
                <a:latin typeface="CMR12"/>
              </a:rPr>
              <a:t>each server does interpolation independently on its own data and then we merge pollution predictions from different servers for the same points and then answer client pollution. </a:t>
            </a:r>
          </a:p>
          <a:p>
            <a:pPr algn="l"/>
            <a:r>
              <a:rPr lang="en-CA" sz="1800" b="0" i="0" u="none" strike="noStrike" baseline="0" dirty="0">
                <a:latin typeface="CMR12"/>
              </a:rPr>
              <a:t>queries.</a:t>
            </a:r>
          </a:p>
          <a:p>
            <a:pPr algn="l"/>
            <a:r>
              <a:rPr lang="en-US" sz="1800" b="0" i="0" u="none" strike="noStrike" baseline="0" dirty="0">
                <a:latin typeface="SFRM1200"/>
              </a:rPr>
              <a:t>• </a:t>
            </a:r>
            <a:r>
              <a:rPr lang="en-US" sz="1800" b="0" i="0" u="none" strike="noStrike" baseline="0" dirty="0">
                <a:latin typeface="CMR12"/>
              </a:rPr>
              <a:t>Then we extend this to secure interpolation across servers, where servers collectively interpolate their data and then securely answer queries. Since the data at each server is sparse, the joint interpolation leads to better predictions for unknown locations.</a:t>
            </a: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1. Train privately</a:t>
            </a:r>
            <a:r>
              <a:rPr lang="en-CA" dirty="0"/>
              <a:t>, inference securely</a:t>
            </a:r>
          </a:p>
          <a:p>
            <a:r>
              <a:rPr lang="en-CA" dirty="0"/>
              <a:t>2. Train securely</a:t>
            </a:r>
          </a:p>
          <a:p>
            <a:r>
              <a:rPr lang="en-CA" dirty="0"/>
              <a:t>Data utility vs Privacy</a:t>
            </a:r>
          </a:p>
          <a:p>
            <a:r>
              <a:rPr lang="en-CA" dirty="0"/>
              <a:t>1. More like Fed learning</a:t>
            </a:r>
          </a:p>
          <a:p>
            <a:r>
              <a:rPr lang="en-CA" dirty="0"/>
              <a:t>Data sparse at each server</a:t>
            </a:r>
          </a:p>
          <a:p>
            <a:r>
              <a:rPr lang="en-CA" dirty="0"/>
              <a:t>1. each server train separate model, share private interpolated grid</a:t>
            </a:r>
          </a:p>
          <a:p>
            <a:r>
              <a:rPr lang="en-CA" dirty="0"/>
              <a:t>2. each server train a single model shared privately, model updates – fed learning</a:t>
            </a:r>
          </a:p>
          <a:p>
            <a:r>
              <a:rPr lang="en-CA" dirty="0"/>
              <a:t>3. data securely shared to train a model using MPC</a:t>
            </a:r>
          </a:p>
          <a:p>
            <a:r>
              <a:rPr lang="en-CA" dirty="0"/>
              <a:t>3. data securely shared to train a model using MPC</a:t>
            </a:r>
          </a:p>
          <a:p>
            <a:r>
              <a:rPr lang="en-CA" dirty="0"/>
              <a:t>4. Split learning </a:t>
            </a:r>
            <a:r>
              <a:rPr lang="en-IN" dirty="0"/>
              <a:t>?</a:t>
            </a:r>
          </a:p>
          <a:p>
            <a:r>
              <a:rPr lang="en-IN" dirty="0"/>
              <a:t>Why 3 because data at each server is v sparse and we want to train our model on shared grid for more data utility &gt;&gt;</a:t>
            </a:r>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34</a:t>
            </a:fld>
            <a:endParaRPr lang="en-CA"/>
          </a:p>
        </p:txBody>
      </p:sp>
    </p:spTree>
    <p:extLst>
      <p:ext uri="{BB962C8B-B14F-4D97-AF65-F5344CB8AC3E}">
        <p14:creationId xmlns:p14="http://schemas.microsoft.com/office/powerpoint/2010/main" val="1176855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C9C5A9D-2685-4F5E-B2FF-0F1DA5FA64CD}"/>
              </a:ext>
            </a:extLst>
          </p:cNvPr>
          <p:cNvSpPr>
            <a:spLocks noGrp="1"/>
          </p:cNvSpPr>
          <p:nvPr>
            <p:ph type="body" idx="1"/>
          </p:nvPr>
        </p:nvSpPr>
        <p:spPr/>
        <p:txBody>
          <a:bodyPr/>
          <a:lstStyle/>
          <a:p>
            <a:r>
              <a:rPr lang="en-US" sz="1800" b="0" i="0" u="none" strike="noStrike" baseline="0" dirty="0">
                <a:latin typeface="CMR12"/>
              </a:rPr>
              <a:t>Here is the Query answering pipeline by merging interpolated grids. Depending on the two cases, we can perform interpolation at two different steps which leads to privacy vs utility tradeoffs. </a:t>
            </a:r>
          </a:p>
          <a:p>
            <a:endParaRPr lang="en-US" sz="1800" b="0" i="0" u="none" strike="noStrike" baseline="0" dirty="0">
              <a:latin typeface="CMR12"/>
            </a:endParaRPr>
          </a:p>
          <a:p>
            <a:r>
              <a:rPr lang="en-US" sz="1800" b="0" i="0" u="none" strike="noStrike" baseline="0" dirty="0">
                <a:latin typeface="CMR12"/>
              </a:rPr>
              <a:t>However, performing the interpolation together using data from all the server leads to better interpolation and take care of insufficient data at individual servers.</a:t>
            </a:r>
            <a:endParaRPr lang="en-CA"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We use Secure MPC to encrypt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Secure multi-party computation is an abstraction that allows multiple parties to compute a function on encrypted data. The protocols are designed such that every party is able to access only their own data and data that all parties agree to reveal.</a:t>
            </a:r>
            <a:r>
              <a:rPr lang="en-US" altLang="en-US" sz="1200" dirty="0"/>
              <a:t> A secure MPC, performs the trusted computation without leaking a party’s information to others.</a:t>
            </a:r>
            <a:r>
              <a:rPr lang="en-US" sz="1800" b="0" i="0" u="none" strike="noStrike" baseline="0" dirty="0">
                <a:latin typeface="CMR12"/>
              </a:rPr>
              <a:t> In our project we explore the library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which is based on secret</a:t>
            </a:r>
            <a:r>
              <a:rPr lang="en-CA" sz="1800" b="0" i="0" u="none" strike="noStrike" baseline="0" dirty="0">
                <a:latin typeface="CMR12"/>
              </a:rPr>
              <a:t>sharing protocols.</a:t>
            </a:r>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36</a:t>
            </a:fld>
            <a:endParaRPr lang="en-CA"/>
          </a:p>
        </p:txBody>
      </p:sp>
    </p:spTree>
    <p:extLst>
      <p:ext uri="{BB962C8B-B14F-4D97-AF65-F5344CB8AC3E}">
        <p14:creationId xmlns:p14="http://schemas.microsoft.com/office/powerpoint/2010/main" val="3658285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13585C-DC9B-4794-869F-0DC04BE73F0F}"/>
              </a:ext>
            </a:extLst>
          </p:cNvPr>
          <p:cNvSpPr>
            <a:spLocks noGrp="1"/>
          </p:cNvSpPr>
          <p:nvPr>
            <p:ph type="body" idx="1"/>
          </p:nvPr>
        </p:nvSpPr>
        <p:spPr/>
        <p:txBody>
          <a:bodyPr/>
          <a:lstStyle/>
          <a:p>
            <a:r>
              <a:rPr lang="en-CA" b="0" i="0" dirty="0" err="1">
                <a:solidFill>
                  <a:srgbClr val="404040"/>
                </a:solidFill>
                <a:effectLst/>
                <a:latin typeface="Lato" panose="020B0604020202020204" pitchFamily="34" charset="0"/>
              </a:rPr>
              <a:t>CrypTen</a:t>
            </a:r>
            <a:r>
              <a:rPr lang="en-CA" b="0" i="0" dirty="0">
                <a:solidFill>
                  <a:srgbClr val="404040"/>
                </a:solidFill>
                <a:effectLst/>
                <a:latin typeface="Lato" panose="020B0604020202020204" pitchFamily="34" charset="0"/>
              </a:rPr>
              <a:t> is a Privacy Preserving Machine Learning framework written using </a:t>
            </a:r>
            <a:r>
              <a:rPr lang="en-CA" b="0" i="0" u="none" strike="noStrike" dirty="0" err="1">
                <a:solidFill>
                  <a:srgbClr val="2980B9"/>
                </a:solidFill>
                <a:effectLst/>
                <a:latin typeface="Lato" panose="020B0604020202020204" pitchFamily="34" charset="0"/>
                <a:hlinkClick r:id="rId3"/>
              </a:rPr>
              <a:t>PyTorch</a:t>
            </a:r>
            <a:r>
              <a:rPr lang="en-CA" b="0" i="0" dirty="0">
                <a:solidFill>
                  <a:srgbClr val="404040"/>
                </a:solidFill>
                <a:effectLst/>
                <a:latin typeface="Lato" panose="020B0604020202020204" pitchFamily="34" charset="0"/>
              </a:rPr>
              <a:t> that allows to train models using encrypted data. </a:t>
            </a:r>
            <a:r>
              <a:rPr lang="en-US" b="0" i="0" dirty="0">
                <a:solidFill>
                  <a:srgbClr val="24292F"/>
                </a:solidFill>
                <a:effectLst/>
                <a:latin typeface="-apple-system"/>
              </a:rPr>
              <a:t>It currently implements </a:t>
            </a:r>
            <a:r>
              <a:rPr lang="en-US" b="0" i="0" u="none" strike="noStrike" dirty="0">
                <a:effectLst/>
                <a:latin typeface="-apple-system"/>
                <a:hlinkClick r:id="rId4"/>
              </a:rPr>
              <a:t>Secure Multiparty Computation</a:t>
            </a:r>
            <a:r>
              <a:rPr lang="en-US" b="0" i="0" dirty="0">
                <a:solidFill>
                  <a:srgbClr val="24292F"/>
                </a:solidFill>
                <a:effectLst/>
                <a:latin typeface="-apple-system"/>
              </a:rPr>
              <a:t> as its computing backend. Data and model I encrypted and shared between clients for secure training and inference.</a:t>
            </a:r>
          </a:p>
          <a:p>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r>
              <a:rPr lang="en-US" b="0" i="0" dirty="0">
                <a:solidFill>
                  <a:srgbClr val="24292F"/>
                </a:solidFill>
                <a:effectLst/>
                <a:latin typeface="-apple-system"/>
              </a:rPr>
              <a:t>A</a:t>
            </a:r>
            <a:r>
              <a:rPr lang="en-US" dirty="0"/>
              <a:t>ddition is carried out by simply asking the parties to sum their secret shares and multiplication using Beaver Triples. All linear functions are represented as a combination of addition and multiplication and all non-linear functions are implemented using standard approximations which use addition and multiplication. </a:t>
            </a:r>
            <a:endParaRPr lang="en-US" b="0" i="0" dirty="0">
              <a:solidFill>
                <a:srgbClr val="24292F"/>
              </a:solidFill>
              <a:effectLst/>
              <a:latin typeface="-apple-system"/>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CMR12"/>
              </a:rPr>
              <a:t>The city is divided into grid. The servers have their respective pollution values at different grid points. They secretly share these values and averaging is done on all known points. For the unknown points, we perform interpolation. The interpolation needs to be done securely and the interpolated values are all secure and shared. However, the data is relatively sparse with only values for </a:t>
            </a:r>
            <a:r>
              <a:rPr lang="en-US" sz="1200" b="0" i="0" u="none" strike="noStrike" baseline="0" dirty="0">
                <a:latin typeface="CMSY10"/>
              </a:rPr>
              <a:t> </a:t>
            </a:r>
            <a:r>
              <a:rPr lang="en-US" sz="1200" b="0" i="0" u="none" strike="noStrike" baseline="0" dirty="0">
                <a:latin typeface="CMR12"/>
              </a:rPr>
              <a:t>2% grid points known in an hour. </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38</a:t>
            </a:fld>
            <a:endParaRPr lang="en-CA"/>
          </a:p>
        </p:txBody>
      </p:sp>
    </p:spTree>
    <p:extLst>
      <p:ext uri="{BB962C8B-B14F-4D97-AF65-F5344CB8AC3E}">
        <p14:creationId xmlns:p14="http://schemas.microsoft.com/office/powerpoint/2010/main" val="2976891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9D4A9C5-04C3-4ADD-87A9-6C277DC732F0}"/>
              </a:ext>
            </a:extLst>
          </p:cNvPr>
          <p:cNvSpPr>
            <a:spLocks noGrp="1"/>
          </p:cNvSpPr>
          <p:nvPr>
            <p:ph type="body" idx="1"/>
          </p:nvPr>
        </p:nvSpPr>
        <p:spPr/>
        <p:txBody>
          <a:bodyPr/>
          <a:lstStyle/>
          <a:p>
            <a:r>
              <a:rPr lang="en-IN" dirty="0"/>
              <a:t>The servers with their private grids, they merge their data using MPC and now have secrets share of the merged grids. </a:t>
            </a:r>
            <a:r>
              <a:rPr lang="en-US" sz="1200" b="0" i="0" u="none" strike="noStrike" baseline="0" dirty="0">
                <a:latin typeface="CMR12"/>
              </a:rPr>
              <a:t>The GCN architecture involves two graph convolution layers followed by a fully connected layer. The training happens securely between parties so that the model learned is shared between them. Finally, predictions are made on the test points with the result for the entire grid now stored securely in a shared way between all the parties.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While training,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performed as good as the standard </a:t>
            </a:r>
            <a:r>
              <a:rPr lang="en-US" sz="1800" b="0" i="0" u="none" strike="noStrike" baseline="0" dirty="0" err="1">
                <a:latin typeface="CMTT12"/>
              </a:rPr>
              <a:t>Pytorch</a:t>
            </a:r>
            <a:r>
              <a:rPr lang="en-US" sz="1800" b="0" i="0" u="none" strike="noStrike" baseline="0" dirty="0">
                <a:latin typeface="CMTT12"/>
              </a:rPr>
              <a:t> </a:t>
            </a:r>
            <a:r>
              <a:rPr lang="en-US" sz="1800" b="0" i="0" u="none" strike="noStrike" baseline="0" dirty="0">
                <a:latin typeface="CMR12"/>
              </a:rPr>
              <a:t>implementation as evident from Figure</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40</a:t>
            </a:fld>
            <a:endParaRPr lang="en-CA"/>
          </a:p>
        </p:txBody>
      </p:sp>
    </p:spTree>
    <p:extLst>
      <p:ext uri="{BB962C8B-B14F-4D97-AF65-F5344CB8AC3E}">
        <p14:creationId xmlns:p14="http://schemas.microsoft.com/office/powerpoint/2010/main" val="1821579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In terms of time,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is almost 100 times slower than </a:t>
            </a:r>
            <a:r>
              <a:rPr lang="en-US" sz="1800" b="0" i="0" u="none" strike="noStrike" baseline="0" dirty="0" err="1">
                <a:latin typeface="CMTT12"/>
              </a:rPr>
              <a:t>Pytorch</a:t>
            </a:r>
            <a:r>
              <a:rPr lang="en-US" sz="1800" b="0" i="0" u="none" strike="noStrike" baseline="0" dirty="0">
                <a:latin typeface="CMR12"/>
              </a:rPr>
              <a:t>. For communication v/s computation breakup of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we</a:t>
            </a:r>
          </a:p>
          <a:p>
            <a:pPr algn="l"/>
            <a:r>
              <a:rPr lang="en-US" sz="1800" b="0" i="0" u="none" strike="noStrike" baseline="0" dirty="0">
                <a:latin typeface="CMR12"/>
              </a:rPr>
              <a:t>will </a:t>
            </a:r>
            <a:r>
              <a:rPr lang="en-US" sz="1800" b="0" i="0" u="none" strike="noStrike" baseline="0" dirty="0" err="1">
                <a:latin typeface="CMR12"/>
              </a:rPr>
              <a:t>analyse</a:t>
            </a:r>
            <a:r>
              <a:rPr lang="en-US" sz="1800" b="0" i="0" u="none" strike="noStrike" baseline="0" dirty="0">
                <a:latin typeface="CMR12"/>
              </a:rPr>
              <a:t> two stages of training separately, </a:t>
            </a:r>
          </a:p>
          <a:p>
            <a:pPr algn="l"/>
            <a:endParaRPr lang="en-US" sz="1800" b="0" i="0" u="none" strike="noStrike" baseline="0" dirty="0">
              <a:latin typeface="CMR12"/>
            </a:endParaRPr>
          </a:p>
          <a:p>
            <a:pPr algn="l"/>
            <a:r>
              <a:rPr lang="en-US" sz="1800" b="0" i="0" u="none" strike="noStrike" baseline="0" dirty="0">
                <a:latin typeface="CMR12"/>
              </a:rPr>
              <a:t>As we increase the number of parties, the communication time starts to dominate which is as expected. However, we see that the computation cost also increases slightly, this is because as the number of parties increases more grids have </a:t>
            </a:r>
            <a:r>
              <a:rPr lang="en-CA" sz="1800" b="0" i="0" u="none" strike="noStrike" baseline="0" dirty="0">
                <a:latin typeface="CMR12"/>
              </a:rPr>
              <a:t>to be aggregated.</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41</a:t>
            </a:fld>
            <a:endParaRPr lang="en-CA"/>
          </a:p>
        </p:txBody>
      </p:sp>
    </p:spTree>
    <p:extLst>
      <p:ext uri="{BB962C8B-B14F-4D97-AF65-F5344CB8AC3E}">
        <p14:creationId xmlns:p14="http://schemas.microsoft.com/office/powerpoint/2010/main" val="1955995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42</a:t>
            </a:fld>
            <a:endParaRPr lang="en-CA"/>
          </a:p>
        </p:txBody>
      </p:sp>
    </p:spTree>
    <p:extLst>
      <p:ext uri="{BB962C8B-B14F-4D97-AF65-F5344CB8AC3E}">
        <p14:creationId xmlns:p14="http://schemas.microsoft.com/office/powerpoint/2010/main" val="1014205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43</a:t>
            </a:fld>
            <a:endParaRPr lang="en-CA"/>
          </a:p>
        </p:txBody>
      </p:sp>
    </p:spTree>
    <p:extLst>
      <p:ext uri="{BB962C8B-B14F-4D97-AF65-F5344CB8AC3E}">
        <p14:creationId xmlns:p14="http://schemas.microsoft.com/office/powerpoint/2010/main" val="356015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marR="0" lvl="0" indent="0" algn="l" defTabSz="914400" rtl="0" eaLnBrk="1" fontAlgn="auto" latinLnBrk="0" hangingPunct="1">
              <a:lnSpc>
                <a:spcPct val="100000"/>
              </a:lnSpc>
              <a:spcBef>
                <a:spcPts val="714"/>
              </a:spcBef>
              <a:spcAft>
                <a:spcPts val="0"/>
              </a:spcAft>
              <a:buClrTx/>
              <a:buSzTx/>
              <a:buFontTx/>
              <a:buNone/>
              <a:tabLst/>
              <a:defRPr/>
            </a:pPr>
            <a:r>
              <a:rPr lang="en-US" dirty="0"/>
              <a:t>1. Learning the distribution of the underlying data helps us to address missing values and detect outliers and hence </a:t>
            </a:r>
            <a:r>
              <a:rPr lang="en-US" sz="1800" b="0" i="0" u="none" strike="noStrike" dirty="0">
                <a:solidFill>
                  <a:srgbClr val="000000"/>
                </a:solidFill>
                <a:effectLst/>
                <a:latin typeface="Calibri" panose="020F0502020204030204" pitchFamily="34" charset="0"/>
              </a:rPr>
              <a:t>reduce the impacts of the problem of poor quality.</a:t>
            </a:r>
            <a:r>
              <a:rPr lang="en-US" sz="1800" b="0" i="0" dirty="0">
                <a:solidFill>
                  <a:srgbClr val="000000"/>
                </a:solidFill>
                <a:effectLst/>
                <a:latin typeface="Calibri" panose="020F0502020204030204" pitchFamily="34" charset="0"/>
              </a:rPr>
              <a:t>​</a:t>
            </a:r>
            <a:endParaRPr lang="en-US" dirty="0"/>
          </a:p>
          <a:p>
            <a:pPr marL="9525" indent="0">
              <a:spcBef>
                <a:spcPts val="714"/>
              </a:spcBef>
              <a:buNone/>
            </a:pPr>
            <a:r>
              <a:rPr lang="en-US" dirty="0"/>
              <a:t>2. Second, If synthetic data can anonymize sensitive information while preserving correlations, it can lead to safe data sharing removing the </a:t>
            </a:r>
            <a:r>
              <a:rPr lang="en-US" b="0" i="0" dirty="0">
                <a:solidFill>
                  <a:srgbClr val="000000"/>
                </a:solidFill>
                <a:effectLst/>
                <a:latin typeface="Calibri" panose="020F0502020204030204" pitchFamily="34" charset="0"/>
              </a:rPr>
              <a:t>barrier to data disclosure.</a:t>
            </a:r>
          </a:p>
          <a:p>
            <a:pPr marL="9525" marR="0" lvl="0" indent="0" algn="l" defTabSz="914400" rtl="0" eaLnBrk="1" fontAlgn="auto" latinLnBrk="0" hangingPunct="1">
              <a:lnSpc>
                <a:spcPct val="100000"/>
              </a:lnSpc>
              <a:spcBef>
                <a:spcPts val="714"/>
              </a:spcBef>
              <a:spcAft>
                <a:spcPts val="0"/>
              </a:spcAft>
              <a:buClrTx/>
              <a:buSzTx/>
              <a:buFontTx/>
              <a:buNone/>
              <a:tabLst/>
              <a:defRPr/>
            </a:pPr>
            <a:r>
              <a:rPr lang="en-US" dirty="0"/>
              <a:t>3. Third, To tackle the problem of data imbalance, synthetic data can be used to supplement the niche data of minority classes in the table.</a:t>
            </a:r>
            <a:endParaRPr lang="en-US" dirty="0">
              <a:cs typeface="Calibri"/>
            </a:endParaRPr>
          </a:p>
          <a:p>
            <a:pPr marL="9525" indent="0">
              <a:spcBef>
                <a:spcPts val="714"/>
              </a:spcBef>
              <a:buNone/>
            </a:pPr>
            <a:endParaRPr lang="en-US" dirty="0">
              <a:cs typeface="Calibri"/>
            </a:endParaRPr>
          </a:p>
        </p:txBody>
      </p:sp>
      <p:sp>
        <p:nvSpPr>
          <p:cNvPr id="4" name="Slide Number Placeholder 3"/>
          <p:cNvSpPr>
            <a:spLocks noGrp="1"/>
          </p:cNvSpPr>
          <p:nvPr>
            <p:ph type="sldNum" sz="quarter" idx="5"/>
          </p:nvPr>
        </p:nvSpPr>
        <p:spPr/>
        <p:txBody>
          <a:bodyPr/>
          <a:lstStyle/>
          <a:p>
            <a:fld id="{4A654CC7-8DAA-4ABD-8541-D42678D15D09}" type="slidenum">
              <a:rPr lang="en-US"/>
              <a:t>7</a:t>
            </a:fld>
            <a:endParaRPr lang="en-US"/>
          </a:p>
        </p:txBody>
      </p:sp>
    </p:spTree>
    <p:extLst>
      <p:ext uri="{BB962C8B-B14F-4D97-AF65-F5344CB8AC3E}">
        <p14:creationId xmlns:p14="http://schemas.microsoft.com/office/powerpoint/2010/main" val="2998868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input is graph of grid with each fleet company having its own accumulated pollution values. The labels are the pollution PM values which are also private as it reveals locations where the values are present. </a:t>
            </a:r>
            <a:r>
              <a:rPr lang="en-US" sz="1200" b="0" i="0" u="none" strike="noStrike" baseline="0" dirty="0">
                <a:latin typeface="NimbusRomNo9L-Regu"/>
              </a:rPr>
              <a:t>Location and density of vehicles in the sensing fleet can be inferred from these labels. </a:t>
            </a:r>
          </a:p>
          <a:p>
            <a:r>
              <a:rPr lang="en-US" sz="1200" b="0" i="0" u="none" strike="noStrike" baseline="0" dirty="0">
                <a:latin typeface="NimbusRomNo9L-Regu"/>
              </a:rPr>
              <a:t>So, depending on the topology of the system, we can use this U-shaped trained process using split learning.  </a:t>
            </a:r>
            <a:endParaRPr lang="en-IN" dirty="0"/>
          </a:p>
        </p:txBody>
      </p:sp>
      <p:sp>
        <p:nvSpPr>
          <p:cNvPr id="4" name="Slide Number Placeholder 3"/>
          <p:cNvSpPr>
            <a:spLocks noGrp="1"/>
          </p:cNvSpPr>
          <p:nvPr>
            <p:ph type="sldNum" sz="quarter" idx="5"/>
          </p:nvPr>
        </p:nvSpPr>
        <p:spPr/>
        <p:txBody>
          <a:bodyPr/>
          <a:lstStyle/>
          <a:p>
            <a:fld id="{9377561B-CE37-4D83-9E29-6F98F5DC3FED}" type="slidenum">
              <a:rPr lang="en-CA" smtClean="0"/>
              <a:t>44</a:t>
            </a:fld>
            <a:endParaRPr lang="en-CA"/>
          </a:p>
        </p:txBody>
      </p:sp>
    </p:spTree>
    <p:extLst>
      <p:ext uri="{BB962C8B-B14F-4D97-AF65-F5344CB8AC3E}">
        <p14:creationId xmlns:p14="http://schemas.microsoft.com/office/powerpoint/2010/main" val="3366209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in split learning the each client will train the model in a sequential manner with their own graph. The graph at each fleet server is very sparse with only values accumulated from its vehicles locations. The graph also can be skewed in concentration with certain cabs/fleet companies enjoying monopoly over others in certain regions. </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45</a:t>
            </a:fld>
            <a:endParaRPr lang="en-CA"/>
          </a:p>
        </p:txBody>
      </p:sp>
    </p:spTree>
    <p:extLst>
      <p:ext uri="{BB962C8B-B14F-4D97-AF65-F5344CB8AC3E}">
        <p14:creationId xmlns:p14="http://schemas.microsoft.com/office/powerpoint/2010/main" val="2114353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case, it makes sense to pool the data together from all these multiple fleet and clients and perform interpolation on the merged grids. </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46</a:t>
            </a:fld>
            <a:endParaRPr lang="en-CA"/>
          </a:p>
        </p:txBody>
      </p:sp>
    </p:spTree>
    <p:extLst>
      <p:ext uri="{BB962C8B-B14F-4D97-AF65-F5344CB8AC3E}">
        <p14:creationId xmlns:p14="http://schemas.microsoft.com/office/powerpoint/2010/main" val="3672706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But this leads to data utility vs privacy </a:t>
            </a:r>
            <a:r>
              <a:rPr lang="en-IN" dirty="0" err="1"/>
              <a:t>tradeoffs</a:t>
            </a:r>
            <a:r>
              <a:rPr lang="en-IN" dirty="0"/>
              <a:t> that we have.</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47</a:t>
            </a:fld>
            <a:endParaRPr lang="en-CA"/>
          </a:p>
        </p:txBody>
      </p:sp>
    </p:spTree>
    <p:extLst>
      <p:ext uri="{BB962C8B-B14F-4D97-AF65-F5344CB8AC3E}">
        <p14:creationId xmlns:p14="http://schemas.microsoft.com/office/powerpoint/2010/main" val="334971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at each server is sparse and skewed? Weights update abrupt If trained sequentially (non-IID setup). </a:t>
            </a:r>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48</a:t>
            </a:fld>
            <a:endParaRPr lang="en-CA"/>
          </a:p>
        </p:txBody>
      </p:sp>
    </p:spTree>
    <p:extLst>
      <p:ext uri="{BB962C8B-B14F-4D97-AF65-F5344CB8AC3E}">
        <p14:creationId xmlns:p14="http://schemas.microsoft.com/office/powerpoint/2010/main" val="530015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49</a:t>
            </a:fld>
            <a:endParaRPr lang="en-CA"/>
          </a:p>
        </p:txBody>
      </p:sp>
    </p:spTree>
    <p:extLst>
      <p:ext uri="{BB962C8B-B14F-4D97-AF65-F5344CB8AC3E}">
        <p14:creationId xmlns:p14="http://schemas.microsoft.com/office/powerpoint/2010/main" val="4038513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 at the tree in this figure. Now imagine you are given pictures of this object of different sizes and viewing angles. And you have to come up with a system that generates a picture of the object as if it is viewed from any direction </a:t>
            </a:r>
          </a:p>
          <a:p>
            <a:r>
              <a:rPr lang="en-IN" dirty="0" err="1"/>
              <a:t>Ie</a:t>
            </a:r>
            <a:r>
              <a:rPr lang="en-IN" dirty="0"/>
              <a:t>. Just from a few input pictures, you want to generate image of object from any direction. This is a non-trivial task and the goal of nerf is view synthesis</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52</a:t>
            </a:fld>
            <a:endParaRPr lang="en-CA"/>
          </a:p>
        </p:txBody>
      </p:sp>
    </p:spTree>
    <p:extLst>
      <p:ext uri="{BB962C8B-B14F-4D97-AF65-F5344CB8AC3E}">
        <p14:creationId xmlns:p14="http://schemas.microsoft.com/office/powerpoint/2010/main" val="462957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given a bunch of images i.e. a sparse set of input images of this scene, drums in this case from different viewing directions, we want to generate views from different positions.</a:t>
            </a:r>
          </a:p>
          <a:p>
            <a:r>
              <a:rPr lang="en-US" dirty="0"/>
              <a:t>This is done by optimizing an underlying continuous volumetric scene function using a sparse set of input views.</a:t>
            </a:r>
            <a:endParaRPr lang="en-IN" dirty="0"/>
          </a:p>
          <a:p>
            <a:r>
              <a:rPr lang="en-IN" dirty="0"/>
              <a:t>This is very different from classical training where we have training and test set for a general task to learn. Here We want to overfit a neural network for a single scene. That means if we want to learn a new scene, we will use a new neural network. Now we use the given input images to completely overfit for this scene, i.e. the weights of the neural network now represent the scene </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53</a:t>
            </a:fld>
            <a:endParaRPr lang="en-CA"/>
          </a:p>
        </p:txBody>
      </p:sp>
    </p:spTree>
    <p:extLst>
      <p:ext uri="{BB962C8B-B14F-4D97-AF65-F5344CB8AC3E}">
        <p14:creationId xmlns:p14="http://schemas.microsoft.com/office/powerpoint/2010/main" val="2591145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gets two things as input, the position in the 3-D coordinate system and the viewing direction. And the output of the network is the </a:t>
            </a:r>
            <a:r>
              <a:rPr lang="en-US" dirty="0" err="1"/>
              <a:t>colour</a:t>
            </a:r>
            <a:r>
              <a:rPr lang="en-US" dirty="0"/>
              <a:t> and the density at the viewing </a:t>
            </a:r>
            <a:r>
              <a:rPr lang="en-US" dirty="0" err="1"/>
              <a:t>diection</a:t>
            </a:r>
            <a:r>
              <a:rPr lang="en-US" dirty="0"/>
              <a:t>. The density tells us if there is something or not at the location and </a:t>
            </a:r>
            <a:r>
              <a:rPr lang="en-US" dirty="0" err="1"/>
              <a:t>colour</a:t>
            </a:r>
            <a:r>
              <a:rPr lang="en-US" dirty="0"/>
              <a:t> tells the </a:t>
            </a:r>
            <a:r>
              <a:rPr lang="en-US" dirty="0" err="1"/>
              <a:t>colour</a:t>
            </a:r>
            <a:r>
              <a:rPr lang="en-US" dirty="0"/>
              <a:t> at that position</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54</a:t>
            </a:fld>
            <a:endParaRPr lang="en-CA"/>
          </a:p>
        </p:txBody>
      </p:sp>
    </p:spTree>
    <p:extLst>
      <p:ext uri="{BB962C8B-B14F-4D97-AF65-F5344CB8AC3E}">
        <p14:creationId xmlns:p14="http://schemas.microsoft.com/office/powerpoint/2010/main" val="4177007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here is the task. We have a set of input images of the scene. Next we want to determine the camera angle and the position it is taken from. And now we want to render new views of this scene from any position and direction</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55</a:t>
            </a:fld>
            <a:endParaRPr lang="en-CA"/>
          </a:p>
        </p:txBody>
      </p:sp>
    </p:spTree>
    <p:extLst>
      <p:ext uri="{BB962C8B-B14F-4D97-AF65-F5344CB8AC3E}">
        <p14:creationId xmlns:p14="http://schemas.microsoft.com/office/powerpoint/2010/main" val="146475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a:spcBef>
                <a:spcPts val="714"/>
              </a:spcBef>
            </a:pPr>
            <a:r>
              <a:rPr lang="en-US" dirty="0"/>
              <a:t>1. Real-world tabular data consists of mixed data types (continuous, ordinal, categorical, etc.) For tabular data, we need modification to the generative models that simultaneously generate a mix of discrete and continuous columns. </a:t>
            </a:r>
          </a:p>
        </p:txBody>
      </p:sp>
      <p:sp>
        <p:nvSpPr>
          <p:cNvPr id="4" name="Slide Number Placeholder 3"/>
          <p:cNvSpPr>
            <a:spLocks noGrp="1"/>
          </p:cNvSpPr>
          <p:nvPr>
            <p:ph type="sldNum" sz="quarter" idx="5"/>
          </p:nvPr>
        </p:nvSpPr>
        <p:spPr/>
        <p:txBody>
          <a:bodyPr/>
          <a:lstStyle/>
          <a:p>
            <a:fld id="{4A654CC7-8DAA-4ABD-8541-D42678D15D09}" type="slidenum">
              <a:rPr lang="en-US"/>
              <a:t>8</a:t>
            </a:fld>
            <a:endParaRPr lang="en-US"/>
          </a:p>
        </p:txBody>
      </p:sp>
    </p:spTree>
    <p:extLst>
      <p:ext uri="{BB962C8B-B14F-4D97-AF65-F5344CB8AC3E}">
        <p14:creationId xmlns:p14="http://schemas.microsoft.com/office/powerpoint/2010/main" val="685023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can use a Nerf is as follows. </a:t>
            </a:r>
          </a:p>
          <a:p>
            <a:r>
              <a:rPr lang="en-US" dirty="0"/>
              <a:t>Now if we want to render an image. We take a pixel, shoot a ray, and we sample along the ray and ask the network, what is the there. The network will tell if there is something there and what </a:t>
            </a:r>
            <a:r>
              <a:rPr lang="en-US" dirty="0" err="1"/>
              <a:t>colour</a:t>
            </a:r>
            <a:r>
              <a:rPr lang="en-US" dirty="0"/>
              <a:t> and density. And we use volume rendering to </a:t>
            </a:r>
            <a:r>
              <a:rPr lang="en-US" dirty="0" err="1"/>
              <a:t>reder</a:t>
            </a:r>
            <a:r>
              <a:rPr lang="en-US" dirty="0"/>
              <a:t> the final image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algorithm represents a scene using a fully-connected (</a:t>
            </a:r>
            <a:r>
              <a:rPr lang="en-US" dirty="0" err="1"/>
              <a:t>nonconvolutional</a:t>
            </a:r>
            <a:r>
              <a:rPr lang="en-US" dirty="0"/>
              <a:t>) deep network, whose input is a single continuous 5D coordinate (spatial location (</a:t>
            </a:r>
            <a:r>
              <a:rPr lang="en-US" dirty="0" err="1"/>
              <a:t>x,y,z</a:t>
            </a:r>
            <a:r>
              <a:rPr lang="en-US" dirty="0"/>
              <a:t>) and viewing direction (</a:t>
            </a:r>
            <a:r>
              <a:rPr lang="en-US" dirty="0" err="1"/>
              <a:t>θ,φ</a:t>
            </a:r>
            <a:r>
              <a:rPr lang="en-US" dirty="0"/>
              <a:t>)) and whose output is the volume density and view-dependent emitted radiance at that spatial location.</a:t>
            </a:r>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56</a:t>
            </a:fld>
            <a:endParaRPr lang="en-CA"/>
          </a:p>
        </p:txBody>
      </p:sp>
    </p:spTree>
    <p:extLst>
      <p:ext uri="{BB962C8B-B14F-4D97-AF65-F5344CB8AC3E}">
        <p14:creationId xmlns:p14="http://schemas.microsoft.com/office/powerpoint/2010/main" val="2767035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5D neural radiance field represents a scene as the volume density and directional emitted radiance at any point in space. We render the color of any ray passing through the scene using principles from classical volume rendering</a:t>
            </a:r>
          </a:p>
          <a:p>
            <a:endParaRPr lang="en-US" dirty="0"/>
          </a:p>
          <a:p>
            <a:r>
              <a:rPr lang="en-US" dirty="0"/>
              <a:t>To render the </a:t>
            </a:r>
            <a:r>
              <a:rPr lang="en-US" dirty="0" err="1"/>
              <a:t>colour</a:t>
            </a:r>
            <a:r>
              <a:rPr lang="en-US" dirty="0"/>
              <a:t>, we integrate from the near bound to the far bound</a:t>
            </a:r>
          </a:p>
          <a:p>
            <a:r>
              <a:rPr lang="en-US" dirty="0"/>
              <a:t>Where The function T(t) denotes the accumulated </a:t>
            </a:r>
            <a:r>
              <a:rPr lang="en-US" dirty="0" err="1"/>
              <a:t>transmitance</a:t>
            </a:r>
            <a:r>
              <a:rPr lang="en-US" dirty="0"/>
              <a:t> along the ray from </a:t>
            </a:r>
            <a:r>
              <a:rPr lang="en-US" dirty="0" err="1"/>
              <a:t>tn</a:t>
            </a:r>
            <a:r>
              <a:rPr lang="en-US" dirty="0"/>
              <a:t> to t, i.e., the probability that the ray travels from </a:t>
            </a:r>
            <a:r>
              <a:rPr lang="en-US" dirty="0" err="1"/>
              <a:t>tn</a:t>
            </a:r>
            <a:r>
              <a:rPr lang="en-US" dirty="0"/>
              <a:t> to t without hitting any other particle</a:t>
            </a:r>
          </a:p>
          <a:p>
            <a:r>
              <a:rPr lang="en-US" dirty="0"/>
              <a:t>So, in this integral, we have T -&gt; prob ray reaching at that point, the density at the particular point -&gt; and then adopts the </a:t>
            </a:r>
            <a:r>
              <a:rPr lang="en-US" dirty="0" err="1"/>
              <a:t>colour</a:t>
            </a:r>
            <a:r>
              <a:rPr lang="en-US" dirty="0"/>
              <a:t> at that point</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57</a:t>
            </a:fld>
            <a:endParaRPr lang="en-CA"/>
          </a:p>
        </p:txBody>
      </p:sp>
    </p:spTree>
    <p:extLst>
      <p:ext uri="{BB962C8B-B14F-4D97-AF65-F5344CB8AC3E}">
        <p14:creationId xmlns:p14="http://schemas.microsoft.com/office/powerpoint/2010/main" val="64181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how we can train the model is. We iterate through pixels in image, shoot the ray and render the ray through current randomly initialised NN</a:t>
            </a:r>
          </a:p>
          <a:p>
            <a:r>
              <a:rPr lang="en-IN" dirty="0"/>
              <a:t>Now if we already have an image of that scene from the input set, we can calculate a loss depending on what the network tells you is there in terms of colour and density and what actually is there. </a:t>
            </a:r>
          </a:p>
          <a:p>
            <a:r>
              <a:rPr lang="en-IN" dirty="0"/>
              <a:t>We minimise sum of errors between the rendered value and the observed pixel value. So using the set of input images, we can now use them to train the model to overfit about this scene and the model now represents the scene in its weights.</a:t>
            </a:r>
          </a:p>
          <a:p>
            <a:endParaRPr lang="en-IN" dirty="0"/>
          </a:p>
          <a:p>
            <a:r>
              <a:rPr lang="en-IN" dirty="0"/>
              <a:t>Now many tricks are used here as</a:t>
            </a:r>
          </a:p>
          <a:p>
            <a:r>
              <a:rPr lang="en-US" dirty="0"/>
              <a:t>the network is restricted to predict the volume density σ as a function of only the location x, while allowing the RGB color c to be predicted as a function of both location and viewing direction. The reason being the volume density does not depend on the viewing direction. Now, if something is transparent, it is going to be transparent from all the directions.</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58</a:t>
            </a:fld>
            <a:endParaRPr lang="en-CA"/>
          </a:p>
        </p:txBody>
      </p:sp>
    </p:spTree>
    <p:extLst>
      <p:ext uri="{BB962C8B-B14F-4D97-AF65-F5344CB8AC3E}">
        <p14:creationId xmlns:p14="http://schemas.microsoft.com/office/powerpoint/2010/main" val="464421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produces really good realistic rendering, capturing all the lights and colours. </a:t>
            </a:r>
          </a:p>
          <a:p>
            <a:r>
              <a:rPr lang="en-US" dirty="0"/>
              <a:t>It allows to store a scene with much less memory. For example it requires only 5 MB for the network weights which is even less memory than the input images alone for a single scene. Whereas a large 3D voxel grid for every input image, results in enormous storage requirements (over 15GB for one “Realistic Synthetic” scene). So, this is really good in storing the scenes and rendering later.</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59</a:t>
            </a:fld>
            <a:endParaRPr lang="en-CA"/>
          </a:p>
        </p:txBody>
      </p:sp>
    </p:spTree>
    <p:extLst>
      <p:ext uri="{BB962C8B-B14F-4D97-AF65-F5344CB8AC3E}">
        <p14:creationId xmlns:p14="http://schemas.microsoft.com/office/powerpoint/2010/main" val="1786456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Generative modeling is an unsupervised learning task in machine learning that involves automatically discovering and learning the regularities or patterns in input data in such a way that the model can be used to generate images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GANs: these are based on adversarial training between generator and a discriminator and there is no maximum likelihood training. However, these models are and suffer from issues such as mode collapse.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VAE: Variational autoencoders (VAEs) that have an encoder and a decoder, which maximise a lower bound on the log-likelihood of the data.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We will now talk about flow based generative models.  These models have gained much recent attention in research community compared to GANs and VAEs.  These models maximise an exact log likelihood of the data distribution.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In VAEs, one is able to infer only approximately the value of the latent variables that correspond to a datapoint. And GAN’s have no encoder at all to infer the </a:t>
            </a:r>
            <a:r>
              <a:rPr lang="en-CA" sz="1800" dirty="0" err="1">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latents</a:t>
            </a: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 In reversible generative models, this can be done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555555"/>
                </a:solidFill>
                <a:effectLst/>
                <a:latin typeface="Helvetica" panose="020B0604020202020204" pitchFamily="34" charset="0"/>
                <a:ea typeface="Calibri" panose="020F0502020204030204" pitchFamily="34" charset="0"/>
              </a:rPr>
              <a:t>exactly without approximation. Not only does this lead to accurate inference, it also enables optimization of the exact log-likelihood of the data, instead of a lower bound of it.</a:t>
            </a:r>
            <a:endParaRPr dirty="0"/>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apple-system"/>
              </a:rPr>
              <a:t>Let’s review the change of variable theorem specifically in the context of probability density estimation, starting with a single variable case.</a:t>
            </a:r>
          </a:p>
          <a:p>
            <a:pPr algn="l"/>
            <a:r>
              <a:rPr lang="en-US" b="0" i="0" dirty="0">
                <a:solidFill>
                  <a:srgbClr val="1F1F1F"/>
                </a:solidFill>
                <a:effectLst/>
                <a:latin typeface="-apple-system"/>
              </a:rPr>
              <a:t>Given a random variable z and its known probability density function z∼π(z), we would like to construct a new random variable using a 1-1 mapping function x=f(z). The function f is invertible, so z=f−1(x). Now the question is </a:t>
            </a:r>
            <a:r>
              <a:rPr lang="en-US" b="0" i="1" dirty="0">
                <a:solidFill>
                  <a:srgbClr val="1F1F1F"/>
                </a:solidFill>
                <a:effectLst/>
                <a:latin typeface="-apple-system"/>
              </a:rPr>
              <a:t>how to infer the unknown probability density function of the new variable</a:t>
            </a:r>
            <a:r>
              <a:rPr lang="en-US" b="0" i="0" dirty="0">
                <a:solidFill>
                  <a:srgbClr val="1F1F1F"/>
                </a:solidFill>
                <a:effectLst/>
                <a:latin typeface="-apple-system"/>
              </a:rPr>
              <a:t>, p(x)?</a:t>
            </a:r>
          </a:p>
          <a:p>
            <a:pPr algn="l"/>
            <a:endParaRPr lang="en-US" b="0" i="0" dirty="0">
              <a:solidFill>
                <a:srgbClr val="1F1F1F"/>
              </a:solidFill>
              <a:effectLst/>
              <a:latin typeface="-apple-system"/>
            </a:endParaRPr>
          </a:p>
          <a:p>
            <a:pPr algn="l"/>
            <a:r>
              <a:rPr lang="en-US" b="0" i="0" dirty="0">
                <a:solidFill>
                  <a:srgbClr val="1F1F1F"/>
                </a:solidFill>
                <a:effectLst/>
                <a:latin typeface="-apple-system"/>
              </a:rPr>
              <a:t>where </a:t>
            </a:r>
            <a:r>
              <a:rPr lang="en-US" dirty="0" err="1"/>
              <a:t>det∂f∂z</a:t>
            </a:r>
            <a:r>
              <a:rPr lang="en-US" b="0" i="0" dirty="0">
                <a:solidFill>
                  <a:srgbClr val="1F1F1F"/>
                </a:solidFill>
                <a:effectLst/>
                <a:latin typeface="-apple-system"/>
              </a:rPr>
              <a:t> is the Jacobian determinant of the function </a:t>
            </a:r>
            <a:r>
              <a:rPr lang="en-US" dirty="0"/>
              <a:t>f</a:t>
            </a:r>
            <a:br>
              <a:rPr lang="en-US" dirty="0"/>
            </a:br>
            <a:endParaRPr lang="en-US" b="0" i="0" dirty="0">
              <a:solidFill>
                <a:srgbClr val="1F1F1F"/>
              </a:solidFill>
              <a:effectLst/>
              <a:latin typeface="-apple-system"/>
            </a:endParaRPr>
          </a:p>
          <a:p>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62</a:t>
            </a:fld>
            <a:endParaRPr lang="en-CA"/>
          </a:p>
        </p:txBody>
      </p:sp>
    </p:spTree>
    <p:extLst>
      <p:ext uri="{BB962C8B-B14F-4D97-AF65-F5344CB8AC3E}">
        <p14:creationId xmlns:p14="http://schemas.microsoft.com/office/powerpoint/2010/main" val="932369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we a call a sequence of bijective transformations  - Normalising Flows</a:t>
            </a:r>
          </a:p>
          <a:p>
            <a:r>
              <a:rPr lang="en-IN" dirty="0"/>
              <a:t>After z is initially sampled, it flows through this sequence of transformations with its density function re-normalised at each step – to ensure that it is valid</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63</a:t>
            </a:fld>
            <a:endParaRPr lang="en-CA"/>
          </a:p>
        </p:txBody>
      </p:sp>
    </p:spTree>
    <p:extLst>
      <p:ext uri="{BB962C8B-B14F-4D97-AF65-F5344CB8AC3E}">
        <p14:creationId xmlns:p14="http://schemas.microsoft.com/office/powerpoint/2010/main" val="617665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These are reversible transformations from simple latent space distribution to complex image space distribution. </a:t>
            </a:r>
            <a:r>
              <a:rPr lang="en-CA" sz="1800" dirty="0" err="1">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i.e</a:t>
            </a: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 starting from a normal distribution of the image space, we do invertible transformations to learn the complex distribution of the image space. This specify an invertible mapping between a set of latent variables Z and a set of observed variables X.</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555555"/>
                </a:solidFill>
                <a:effectLst/>
                <a:latin typeface="Helvetica" panose="020B060402020202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Google Shape;14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Normalising flows allows to parametrize the likelihood as a flow. As before, the latent variable z is passed through bijective transformations and we obtain the likelihood as computed before.</a:t>
            </a:r>
          </a:p>
          <a:p>
            <a:r>
              <a:rPr lang="en-IN" dirty="0"/>
              <a:t>Taking log on both sides gives us the exact log-likelihood and allows us to directly train our model via maximum </a:t>
            </a:r>
            <a:r>
              <a:rPr lang="en-IN" dirty="0" err="1"/>
              <a:t>likelikood</a:t>
            </a:r>
            <a:r>
              <a:rPr lang="en-IN" dirty="0"/>
              <a:t>. In VAEs we can only approximate the lower bound on the log-likelihood, known as ELBO whereas in GANs we </a:t>
            </a:r>
            <a:r>
              <a:rPr lang="en-IN" dirty="0" err="1"/>
              <a:t>donot</a:t>
            </a:r>
            <a:r>
              <a:rPr lang="en-IN" dirty="0"/>
              <a:t> compute the likelihood at all.</a:t>
            </a:r>
          </a:p>
          <a:p>
            <a:r>
              <a:rPr lang="en-IN" dirty="0"/>
              <a:t>The flow </a:t>
            </a:r>
            <a:r>
              <a:rPr lang="en-IN" dirty="0" err="1"/>
              <a:t>basd</a:t>
            </a:r>
            <a:r>
              <a:rPr lang="en-IN" dirty="0"/>
              <a:t> framework allows for exact posterior inference. </a:t>
            </a:r>
            <a:r>
              <a:rPr lang="en-IN" dirty="0" err="1"/>
              <a:t>Infact</a:t>
            </a:r>
            <a:r>
              <a:rPr lang="en-IN" dirty="0"/>
              <a:t> the invertibility of f guarantees that we can find unique z that generates a given x.</a:t>
            </a:r>
          </a:p>
          <a:p>
            <a:endParaRPr lang="en-IN" dirty="0"/>
          </a:p>
          <a:p>
            <a:r>
              <a:rPr lang="en-IN" dirty="0"/>
              <a:t>In VAEs the encoder </a:t>
            </a:r>
            <a:r>
              <a:rPr lang="en-IN" dirty="0" err="1"/>
              <a:t>parametries</a:t>
            </a:r>
            <a:r>
              <a:rPr lang="en-IN" dirty="0"/>
              <a:t> the approximate posterior, GANs have no way of latent variable inference</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65</a:t>
            </a:fld>
            <a:endParaRPr lang="en-CA"/>
          </a:p>
        </p:txBody>
      </p:sp>
    </p:spTree>
    <p:extLst>
      <p:ext uri="{BB962C8B-B14F-4D97-AF65-F5344CB8AC3E}">
        <p14:creationId xmlns:p14="http://schemas.microsoft.com/office/powerpoint/2010/main" val="3025872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27"/>
                </a:solidFill>
                <a:effectLst/>
                <a:latin typeface="Charter"/>
              </a:rPr>
              <a:t>Glow is a type of reversible generative model, also called </a:t>
            </a:r>
            <a:r>
              <a:rPr lang="en-US" b="0" i="1" dirty="0">
                <a:solidFill>
                  <a:srgbClr val="191927"/>
                </a:solidFill>
                <a:effectLst/>
                <a:latin typeface="Charter"/>
              </a:rPr>
              <a:t>flow-based generative model</a:t>
            </a:r>
            <a:r>
              <a:rPr lang="en-US" b="0" i="0" dirty="0">
                <a:solidFill>
                  <a:srgbClr val="191927"/>
                </a:solidFill>
                <a:effectLst/>
                <a:latin typeface="Charter"/>
              </a:rPr>
              <a:t>, and a major breakthrough that gathered everyone’s attention about normalizing flows.</a:t>
            </a:r>
          </a:p>
          <a:p>
            <a:r>
              <a:rPr lang="en-US" b="0" i="0" dirty="0">
                <a:solidFill>
                  <a:srgbClr val="191927"/>
                </a:solidFill>
                <a:effectLst/>
                <a:latin typeface="Charter"/>
              </a:rPr>
              <a:t>1. Exact latent-variable inference and log-likelihood evaluation. </a:t>
            </a:r>
          </a:p>
          <a:p>
            <a:r>
              <a:rPr lang="en-US" b="0" i="0" dirty="0">
                <a:solidFill>
                  <a:srgbClr val="191927"/>
                </a:solidFill>
                <a:effectLst/>
                <a:latin typeface="Charter"/>
              </a:rPr>
              <a:t>2. Efficient inference and efficient synthesis.</a:t>
            </a:r>
          </a:p>
          <a:p>
            <a:r>
              <a:rPr lang="en-US" b="0" i="0" dirty="0">
                <a:solidFill>
                  <a:srgbClr val="191927"/>
                </a:solidFill>
                <a:effectLst/>
                <a:latin typeface="Charter"/>
              </a:rPr>
              <a:t>3. Useful latent space for downstream tasks which allow for various applications such as interpolations between datapoints and meaningful modifications of existing datapoints.</a:t>
            </a:r>
          </a:p>
          <a:p>
            <a:endParaRPr lang="en-US" b="0" i="0" dirty="0">
              <a:solidFill>
                <a:srgbClr val="191927"/>
              </a:solidFill>
              <a:effectLst/>
              <a:latin typeface="Charter"/>
            </a:endParaRPr>
          </a:p>
          <a:p>
            <a:r>
              <a:rPr lang="en-US" b="0" i="0" dirty="0">
                <a:solidFill>
                  <a:srgbClr val="1F1F1F"/>
                </a:solidFill>
                <a:effectLst/>
                <a:latin typeface="-apple-system"/>
              </a:rPr>
              <a:t>The </a:t>
            </a:r>
            <a:r>
              <a:rPr lang="en-US" b="1" i="0" dirty="0">
                <a:solidFill>
                  <a:srgbClr val="1F1F1F"/>
                </a:solidFill>
                <a:effectLst/>
                <a:latin typeface="-apple-system"/>
              </a:rPr>
              <a:t>Glow</a:t>
            </a:r>
            <a:r>
              <a:rPr lang="en-US" b="0" i="0" dirty="0">
                <a:solidFill>
                  <a:srgbClr val="1F1F1F"/>
                </a:solidFill>
                <a:effectLst/>
                <a:latin typeface="-apple-system"/>
              </a:rPr>
              <a:t> (</a:t>
            </a:r>
            <a:r>
              <a:rPr lang="en-US" b="0" i="0" u="none" strike="noStrike" dirty="0" err="1">
                <a:effectLst/>
                <a:latin typeface="-apple-system"/>
                <a:hlinkClick r:id="rId3"/>
              </a:rPr>
              <a:t>Kingma</a:t>
            </a:r>
            <a:r>
              <a:rPr lang="en-US" b="0" i="0" u="none" strike="noStrike" dirty="0">
                <a:effectLst/>
                <a:latin typeface="-apple-system"/>
                <a:hlinkClick r:id="rId3"/>
              </a:rPr>
              <a:t> and </a:t>
            </a:r>
            <a:r>
              <a:rPr lang="en-US" b="0" i="0" u="none" strike="noStrike" dirty="0" err="1">
                <a:effectLst/>
                <a:latin typeface="-apple-system"/>
                <a:hlinkClick r:id="rId3"/>
              </a:rPr>
              <a:t>Dhariwal</a:t>
            </a:r>
            <a:r>
              <a:rPr lang="en-US" b="0" i="0" u="none" strike="noStrike" dirty="0">
                <a:effectLst/>
                <a:latin typeface="-apple-system"/>
                <a:hlinkClick r:id="rId3"/>
              </a:rPr>
              <a:t>, 2018</a:t>
            </a:r>
            <a:r>
              <a:rPr lang="en-US" b="0" i="0" dirty="0">
                <a:solidFill>
                  <a:srgbClr val="1F1F1F"/>
                </a:solidFill>
                <a:effectLst/>
                <a:latin typeface="-apple-system"/>
              </a:rPr>
              <a:t>) model extends the previous reversible generative models, NICE and </a:t>
            </a:r>
            <a:r>
              <a:rPr lang="en-US" b="0" i="0" dirty="0" err="1">
                <a:solidFill>
                  <a:srgbClr val="1F1F1F"/>
                </a:solidFill>
                <a:effectLst/>
                <a:latin typeface="-apple-system"/>
              </a:rPr>
              <a:t>RealNVP</a:t>
            </a:r>
            <a:r>
              <a:rPr lang="en-US" b="0" i="0" dirty="0">
                <a:solidFill>
                  <a:srgbClr val="1F1F1F"/>
                </a:solidFill>
                <a:effectLst/>
                <a:latin typeface="-apple-system"/>
              </a:rPr>
              <a:t>, and simplifies the architecture by replacing the reverse permutation operation on the channel ordering with invertible 1x1 convolutions.</a:t>
            </a:r>
            <a:endParaRPr lang="en-CA" dirty="0"/>
          </a:p>
        </p:txBody>
      </p:sp>
      <p:sp>
        <p:nvSpPr>
          <p:cNvPr id="4" name="Slide Number Placeholder 3"/>
          <p:cNvSpPr>
            <a:spLocks noGrp="1"/>
          </p:cNvSpPr>
          <p:nvPr>
            <p:ph type="sldNum" sz="quarter" idx="5"/>
          </p:nvPr>
        </p:nvSpPr>
        <p:spPr/>
        <p:txBody>
          <a:bodyPr/>
          <a:lstStyle/>
          <a:p>
            <a:fld id="{9377561B-CE37-4D83-9E29-6F98F5DC3FED}" type="slidenum">
              <a:rPr lang="en-CA" smtClean="0"/>
              <a:t>66</a:t>
            </a:fld>
            <a:endParaRPr lang="en-CA"/>
          </a:p>
        </p:txBody>
      </p:sp>
    </p:spTree>
    <p:extLst>
      <p:ext uri="{BB962C8B-B14F-4D97-AF65-F5344CB8AC3E}">
        <p14:creationId xmlns:p14="http://schemas.microsoft.com/office/powerpoint/2010/main" val="319508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a:spcBef>
                <a:spcPts val="714"/>
              </a:spcBef>
            </a:pPr>
            <a:r>
              <a:rPr lang="en-US" dirty="0">
                <a:cs typeface="Calibri"/>
              </a:rPr>
              <a:t>2. Inter variable correlations are very difficult to capture. </a:t>
            </a:r>
            <a:r>
              <a:rPr lang="en-US" dirty="0"/>
              <a:t>Each column has a complicated correlation with other columns. ….for example, a data record generated as ….. Is not semantically correct.</a:t>
            </a:r>
          </a:p>
          <a:p>
            <a:pPr marL="9525">
              <a:spcBef>
                <a:spcPts val="714"/>
              </a:spcBef>
            </a:pPr>
            <a:endParaRPr lang="en-US" dirty="0"/>
          </a:p>
        </p:txBody>
      </p:sp>
      <p:sp>
        <p:nvSpPr>
          <p:cNvPr id="4" name="Slide Number Placeholder 3"/>
          <p:cNvSpPr>
            <a:spLocks noGrp="1"/>
          </p:cNvSpPr>
          <p:nvPr>
            <p:ph type="sldNum" sz="quarter" idx="5"/>
          </p:nvPr>
        </p:nvSpPr>
        <p:spPr/>
        <p:txBody>
          <a:bodyPr/>
          <a:lstStyle/>
          <a:p>
            <a:fld id="{4A654CC7-8DAA-4ABD-8541-D42678D15D09}" type="slidenum">
              <a:rPr lang="en-US"/>
              <a:t>9</a:t>
            </a:fld>
            <a:endParaRPr lang="en-US"/>
          </a:p>
        </p:txBody>
      </p:sp>
    </p:spTree>
    <p:extLst>
      <p:ext uri="{BB962C8B-B14F-4D97-AF65-F5344CB8AC3E}">
        <p14:creationId xmlns:p14="http://schemas.microsoft.com/office/powerpoint/2010/main" val="245888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a:spcBef>
                <a:spcPts val="714"/>
              </a:spcBef>
            </a:pPr>
            <a:r>
              <a:rPr lang="en-US" dirty="0"/>
              <a:t>Tabular datasets usually contain data with a lot of missing values. We need to modify the data representation to properly distinguish missing values from known values and mask the model to make it robust towards missing values.</a:t>
            </a:r>
          </a:p>
        </p:txBody>
      </p:sp>
      <p:sp>
        <p:nvSpPr>
          <p:cNvPr id="4" name="Slide Number Placeholder 3"/>
          <p:cNvSpPr>
            <a:spLocks noGrp="1"/>
          </p:cNvSpPr>
          <p:nvPr>
            <p:ph type="sldNum" sz="quarter" idx="5"/>
          </p:nvPr>
        </p:nvSpPr>
        <p:spPr/>
        <p:txBody>
          <a:bodyPr/>
          <a:lstStyle/>
          <a:p>
            <a:fld id="{4A654CC7-8DAA-4ABD-8541-D42678D15D09}" type="slidenum">
              <a:rPr lang="en-US"/>
              <a:t>10</a:t>
            </a:fld>
            <a:endParaRPr lang="en-US"/>
          </a:p>
        </p:txBody>
      </p:sp>
    </p:spTree>
    <p:extLst>
      <p:ext uri="{BB962C8B-B14F-4D97-AF65-F5344CB8AC3E}">
        <p14:creationId xmlns:p14="http://schemas.microsoft.com/office/powerpoint/2010/main" val="298369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a:spcBef>
                <a:spcPts val="714"/>
              </a:spcBef>
            </a:pPr>
            <a:r>
              <a:rPr lang="en-US" dirty="0"/>
              <a:t>In real-world datasets, most categorical columns have a highly imbalanced distribution. </a:t>
            </a:r>
          </a:p>
          <a:p>
            <a:pPr marL="9525">
              <a:spcBef>
                <a:spcPts val="714"/>
              </a:spcBef>
            </a:pPr>
            <a:r>
              <a:rPr lang="en-US" dirty="0"/>
              <a:t>Imbalanced data leads to insufficient training opportunities for minor classes. If the training data are randomly sampled during training, the rows that fall into the minor category will not be sufficiently represented, and the generator may not be trained correctly. We neither want </a:t>
            </a:r>
            <a:r>
              <a:rPr lang="en-US" dirty="0" err="1"/>
              <a:t>undersampling</a:t>
            </a:r>
            <a:r>
              <a:rPr lang="en-US" dirty="0"/>
              <a:t> or oversampling because if the training data are resampled, the generator learns the resampled distribution, which is different from the real data distribution. </a:t>
            </a:r>
            <a:endParaRPr lang="en-US" dirty="0">
              <a:cs typeface="Calibri"/>
            </a:endParaRPr>
          </a:p>
        </p:txBody>
      </p:sp>
      <p:sp>
        <p:nvSpPr>
          <p:cNvPr id="4" name="Slide Number Placeholder 3"/>
          <p:cNvSpPr>
            <a:spLocks noGrp="1"/>
          </p:cNvSpPr>
          <p:nvPr>
            <p:ph type="sldNum" sz="quarter" idx="5"/>
          </p:nvPr>
        </p:nvSpPr>
        <p:spPr/>
        <p:txBody>
          <a:bodyPr/>
          <a:lstStyle/>
          <a:p>
            <a:fld id="{4A654CC7-8DAA-4ABD-8541-D42678D15D09}" type="slidenum">
              <a:rPr lang="en-US"/>
              <a:t>11</a:t>
            </a:fld>
            <a:endParaRPr lang="en-US"/>
          </a:p>
        </p:txBody>
      </p:sp>
    </p:spTree>
    <p:extLst>
      <p:ext uri="{BB962C8B-B14F-4D97-AF65-F5344CB8AC3E}">
        <p14:creationId xmlns:p14="http://schemas.microsoft.com/office/powerpoint/2010/main" val="285794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 handle class imbalance we use conditional GAN and training by sampling</a:t>
            </a:r>
            <a:endParaRPr lang="en-US" dirty="0"/>
          </a:p>
          <a:p>
            <a:r>
              <a:rPr lang="en-US" dirty="0"/>
              <a:t>The goal is to resample efficiently so that all the categories from discrete attributes are sampled evenly during the training process, and to recover the real data distribution during the test or synthesis. </a:t>
            </a:r>
          </a:p>
          <a:p>
            <a:r>
              <a:rPr lang="en-US" dirty="0"/>
              <a:t>I will not go into the details of it here</a:t>
            </a:r>
          </a:p>
          <a:p>
            <a:endParaRPr lang="en-US" dirty="0"/>
          </a:p>
          <a:p>
            <a:endParaRPr lang="en-US" dirty="0"/>
          </a:p>
          <a:p>
            <a:endParaRPr lang="en-US" dirty="0"/>
          </a:p>
          <a:p>
            <a:r>
              <a:rPr lang="en-US" dirty="0"/>
              <a:t>Randomly select a discrete column Di out of all the discrete columns, with equal probability. For instance, in Figure, the selected column was D2, Construct a PMF across the range of values of </a:t>
            </a:r>
            <a:r>
              <a:rPr lang="en-US" dirty="0" err="1"/>
              <a:t>athe</a:t>
            </a:r>
            <a:r>
              <a:rPr lang="en-US" dirty="0"/>
              <a:t> column selected in 2, such that the probability mass of each value is the logarithm of its frequency in that column. Let k ∗ be a randomly selected value according to the PMF above. For instance, in Figure, the range D2 has two values and the first one was selected, so we get the mask a 00010. </a:t>
            </a:r>
            <a:endParaRPr lang="en-US" dirty="0">
              <a:cs typeface="Calibri"/>
            </a:endParaRPr>
          </a:p>
          <a:p>
            <a:r>
              <a:rPr lang="en-US" dirty="0"/>
              <a:t>Now, while training the Generator of GANs, along with the noise input to the generator of, they introduce the vector </a:t>
            </a:r>
            <a:r>
              <a:rPr lang="en-US" dirty="0" err="1"/>
              <a:t>cond</a:t>
            </a:r>
            <a:r>
              <a:rPr lang="en-US" dirty="0"/>
              <a:t> to indicate the condition (Di ∗ = k ∗ ). So, to enforce the conditional generation we penalize the generator by adding the cross entropy loss between the given mask m and produced class.</a:t>
            </a:r>
            <a:endParaRPr lang="en-CA" dirty="0"/>
          </a:p>
        </p:txBody>
      </p:sp>
      <p:sp>
        <p:nvSpPr>
          <p:cNvPr id="4" name="Slide Number Placeholder 3"/>
          <p:cNvSpPr>
            <a:spLocks noGrp="1"/>
          </p:cNvSpPr>
          <p:nvPr>
            <p:ph type="sldNum" sz="quarter" idx="5"/>
          </p:nvPr>
        </p:nvSpPr>
        <p:spPr/>
        <p:txBody>
          <a:bodyPr/>
          <a:lstStyle/>
          <a:p>
            <a:fld id="{4A654CC7-8DAA-4ABD-8541-D42678D15D09}" type="slidenum">
              <a:rPr lang="en-US" smtClean="0"/>
              <a:t>12</a:t>
            </a:fld>
            <a:endParaRPr lang="en-US"/>
          </a:p>
        </p:txBody>
      </p:sp>
    </p:spTree>
    <p:extLst>
      <p:ext uri="{BB962C8B-B14F-4D97-AF65-F5344CB8AC3E}">
        <p14:creationId xmlns:p14="http://schemas.microsoft.com/office/powerpoint/2010/main" val="99037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04A1-E6B5-4255-B311-E3375F659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435CEE-0E32-4951-B2BD-22732E023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B27AFD2-7469-45C9-8A0F-FE24A71098D8}"/>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DCFE5A5E-EE7C-456E-A74E-6C2FE8F29B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C7BD25-E1D8-4B61-9425-C59B41BAF9A1}"/>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535699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19F7-53A5-4FA3-93C2-D238F919B00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623D558-2E04-42F4-BBA5-EDB1E127AF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2506A5-40B3-4A65-A360-F7F4BEF25617}"/>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2FD5213D-122C-43D1-8854-740D7AE4BC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13EEEA-C516-4FB0-9822-14432438C1B7}"/>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367673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48D57-0BFE-4AE2-B58C-CAFF1830B4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F8DC93C-B496-4C3A-BA25-E5741BEE67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6746EC-C10A-4FD3-A86A-DBC4758E61EC}"/>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C2F9B927-922E-4756-9846-D0B53BF391B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4EF7E4-12B9-4C98-9808-A4686D9B5A9C}"/>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3235695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39270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ubTitle" idx="1"/>
          </p:nvPr>
        </p:nvSpPr>
        <p:spPr>
          <a:xfrm>
            <a:off x="838080" y="1825560"/>
            <a:ext cx="10515240" cy="4350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284937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pic>
        <p:nvPicPr>
          <p:cNvPr id="8" name="Picture 7"/>
          <p:cNvPicPr>
            <a:picLocks/>
          </p:cNvPicPr>
          <p:nvPr userDrawn="1"/>
        </p:nvPicPr>
        <p:blipFill>
          <a:blip r:embed="rId2"/>
          <a:stretch>
            <a:fillRect/>
          </a:stretch>
        </p:blipFill>
        <p:spPr>
          <a:xfrm>
            <a:off x="-126" y="1381"/>
            <a:ext cx="12192124" cy="6856283"/>
          </a:xfrm>
          <a:prstGeom prst="rect">
            <a:avLst/>
          </a:prstGeom>
        </p:spPr>
      </p:pic>
      <p:sp>
        <p:nvSpPr>
          <p:cNvPr id="17" name="Rectangle 16"/>
          <p:cNvSpPr/>
          <p:nvPr userDrawn="1"/>
        </p:nvSpPr>
        <p:spPr>
          <a:xfrm>
            <a:off x="1" y="1303020"/>
            <a:ext cx="12192000" cy="116586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49" y="-2359"/>
            <a:ext cx="418018" cy="685750"/>
          </a:xfrm>
          <a:prstGeom prst="rect">
            <a:avLst/>
          </a:prstGeom>
        </p:spPr>
      </p:pic>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bg1"/>
                </a:solidFill>
                <a:latin typeface="Adobe Clean Light" pitchFamily="34" charset="0"/>
              </a:defRPr>
            </a:lvl1pPr>
          </a:lstStyle>
          <a:p>
            <a:r>
              <a:rPr lang="en-US"/>
              <a:t>Click to edit Master title style</a:t>
            </a:r>
          </a:p>
        </p:txBody>
      </p:sp>
      <p:sp>
        <p:nvSpPr>
          <p:cNvPr id="13" name="Subtitle 2"/>
          <p:cNvSpPr>
            <a:spLocks noGrp="1"/>
          </p:cNvSpPr>
          <p:nvPr>
            <p:ph type="subTitle" idx="1"/>
          </p:nvPr>
        </p:nvSpPr>
        <p:spPr>
          <a:xfrm>
            <a:off x="641349" y="1990492"/>
            <a:ext cx="10921064" cy="328295"/>
          </a:xfrm>
        </p:spPr>
        <p:txBody>
          <a:bodyPr wrap="square" lIns="0" tIns="0" rIns="0" bIns="0">
            <a:spAutoFit/>
          </a:bodyPr>
          <a:lstStyle>
            <a:lvl1pPr marL="0" indent="0" algn="l">
              <a:buNone/>
              <a:defRPr sz="2100">
                <a:solidFill>
                  <a:schemeClr val="bg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09556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8" name="Picture 7"/>
          <p:cNvPicPr>
            <a:picLocks/>
          </p:cNvPicPr>
          <p:nvPr userDrawn="1"/>
        </p:nvPicPr>
        <p:blipFill>
          <a:blip r:embed="rId2"/>
          <a:stretch>
            <a:fillRect/>
          </a:stretch>
        </p:blipFill>
        <p:spPr>
          <a:xfrm>
            <a:off x="2" y="858"/>
            <a:ext cx="12192124" cy="6856283"/>
          </a:xfrm>
          <a:prstGeom prst="rect">
            <a:avLst/>
          </a:prstGeom>
        </p:spPr>
      </p:pic>
      <p:sp>
        <p:nvSpPr>
          <p:cNvPr id="7" name="Rectangle 6">
            <a:extLst>
              <a:ext uri="{FF2B5EF4-FFF2-40B4-BE49-F238E27FC236}">
                <a16:creationId xmlns:a16="http://schemas.microsoft.com/office/drawing/2014/main" id="{91A7828C-B28F-8548-BE37-B57AC0B349EA}"/>
              </a:ext>
            </a:extLst>
          </p:cNvPr>
          <p:cNvSpPr/>
          <p:nvPr userDrawn="1"/>
        </p:nvSpPr>
        <p:spPr>
          <a:xfrm>
            <a:off x="1" y="1303020"/>
            <a:ext cx="12192000" cy="1165860"/>
          </a:xfrm>
          <a:prstGeom prst="rect">
            <a:avLst/>
          </a:prstGeom>
          <a:gradFill>
            <a:gsLst>
              <a:gs pos="0">
                <a:schemeClr val="tx1"/>
              </a:gs>
              <a:gs pos="100000">
                <a:schemeClr val="tx1">
                  <a:alpha val="6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bg1"/>
                </a:solidFill>
                <a:latin typeface="Adobe Clean Light" pitchFamily="34" charset="0"/>
              </a:defRPr>
            </a:lvl1pPr>
          </a:lstStyle>
          <a:p>
            <a:r>
              <a:rPr lang="en-US"/>
              <a:t>Click to edit Master title style</a:t>
            </a:r>
          </a:p>
        </p:txBody>
      </p:sp>
      <p:sp>
        <p:nvSpPr>
          <p:cNvPr id="13" name="Subtitle 2"/>
          <p:cNvSpPr>
            <a:spLocks noGrp="1"/>
          </p:cNvSpPr>
          <p:nvPr>
            <p:ph type="subTitle" idx="1"/>
          </p:nvPr>
        </p:nvSpPr>
        <p:spPr>
          <a:xfrm>
            <a:off x="641349" y="1993393"/>
            <a:ext cx="10921064" cy="328295"/>
          </a:xfrm>
        </p:spPr>
        <p:txBody>
          <a:bodyPr wrap="square" lIns="0" tIns="0" rIns="0" bIns="0">
            <a:spAutoFit/>
          </a:bodyPr>
          <a:lstStyle>
            <a:lvl1pPr marL="0" indent="0" algn="l">
              <a:buNone/>
              <a:defRPr sz="2100">
                <a:solidFill>
                  <a:schemeClr val="bg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349" y="-2359"/>
            <a:ext cx="418018" cy="685750"/>
          </a:xfrm>
          <a:prstGeom prst="rect">
            <a:avLst/>
          </a:prstGeom>
        </p:spPr>
      </p:pic>
    </p:spTree>
    <p:extLst>
      <p:ext uri="{BB962C8B-B14F-4D97-AF65-F5344CB8AC3E}">
        <p14:creationId xmlns:p14="http://schemas.microsoft.com/office/powerpoint/2010/main" val="306225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283360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8" name="Rectangle 7"/>
          <p:cNvSpPr/>
          <p:nvPr userDrawn="1"/>
        </p:nvSpPr>
        <p:spPr>
          <a:xfrm>
            <a:off x="0" y="0"/>
            <a:ext cx="12195178"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573450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a:p>
        </p:txBody>
      </p:sp>
      <p:sp>
        <p:nvSpPr>
          <p:cNvPr id="9" name="Rectangle 21"/>
          <p:cNvSpPr>
            <a:spLocks noChangeArrowheads="1"/>
          </p:cNvSpPr>
          <p:nvPr userDrawn="1"/>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a:solidFill>
                  <a:schemeClr val="tx1">
                    <a:lumMod val="75000"/>
                    <a:lumOff val="25000"/>
                  </a:schemeClr>
                </a:solidFill>
                <a:latin typeface="Adobe Clean" pitchFamily="-111" charset="0"/>
              </a:rPr>
              <a:t>© 2019 Adobe.  All Rights Reserved.  Adobe Confidential.</a:t>
            </a:r>
          </a:p>
        </p:txBody>
      </p:sp>
      <p:pic>
        <p:nvPicPr>
          <p:cNvPr id="11" name="Picture 10">
            <a:extLst>
              <a:ext uri="{FF2B5EF4-FFF2-40B4-BE49-F238E27FC236}">
                <a16:creationId xmlns:a16="http://schemas.microsoft.com/office/drawing/2014/main" id="{06C5E9D1-B533-45CD-8659-01F1B2E0F78A}"/>
              </a:ext>
            </a:extLst>
          </p:cNvPr>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99744" y="6528876"/>
            <a:ext cx="187457" cy="258055"/>
          </a:xfrm>
          <a:prstGeom prst="rect">
            <a:avLst/>
          </a:prstGeom>
        </p:spPr>
      </p:pic>
    </p:spTree>
    <p:extLst>
      <p:ext uri="{BB962C8B-B14F-4D97-AF65-F5344CB8AC3E}">
        <p14:creationId xmlns:p14="http://schemas.microsoft.com/office/powerpoint/2010/main" val="2239859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Gray - Top &amp; Bottom Graphic">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1" y="225630"/>
            <a:ext cx="12192000"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98182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E145-6A91-4D78-BEB6-E7AB5DE032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013067-407B-4B92-9F57-B5F159CF3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721B5C-F376-4AFB-8515-A31E8552B33C}"/>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904627F2-FA19-4A6A-A5F8-FC891EBD03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04D7612-D41F-499A-9B61-83855624AF7A}"/>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1232890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Gray - Bottom Graphic">
    <p:spTree>
      <p:nvGrpSpPr>
        <p:cNvPr id="1" name=""/>
        <p:cNvGrpSpPr/>
        <p:nvPr/>
      </p:nvGrpSpPr>
      <p:grpSpPr>
        <a:xfrm>
          <a:off x="0" y="0"/>
          <a:ext cx="0" cy="0"/>
          <a:chOff x="0" y="0"/>
          <a:chExt cx="0" cy="0"/>
        </a:xfrm>
      </p:grpSpPr>
      <p:sp>
        <p:nvSpPr>
          <p:cNvPr id="12" name="Rectangle 11"/>
          <p:cNvSpPr/>
          <p:nvPr userDrawn="1"/>
        </p:nvSpPr>
        <p:spPr>
          <a:xfrm>
            <a:off x="0" y="0"/>
            <a:ext cx="12195178" cy="6442076"/>
          </a:xfrm>
          <a:prstGeom prst="rect">
            <a:avLst/>
          </a:prstGeom>
          <a:solidFill>
            <a:srgbClr val="5D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824952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Gray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10" name="Rectangle 21"/>
          <p:cNvSpPr>
            <a:spLocks noChangeArrowheads="1"/>
          </p:cNvSpPr>
          <p:nvPr userDrawn="1"/>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2019 Adobe.  All Rights Reserved.  Adobe Confidential.</a:t>
            </a:r>
          </a:p>
        </p:txBody>
      </p:sp>
    </p:spTree>
    <p:extLst>
      <p:ext uri="{BB962C8B-B14F-4D97-AF65-F5344CB8AC3E}">
        <p14:creationId xmlns:p14="http://schemas.microsoft.com/office/powerpoint/2010/main" val="1304348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127"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701989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1" y="0"/>
            <a:ext cx="12192000"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789291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Black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1" y="0"/>
            <a:ext cx="12192000"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10" name="Rectangle 21"/>
          <p:cNvSpPr>
            <a:spLocks noChangeArrowheads="1"/>
          </p:cNvSpPr>
          <p:nvPr userDrawn="1"/>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2019 Adobe.  All Rights Reserved.  Adobe Confidential.</a:t>
            </a:r>
          </a:p>
        </p:txBody>
      </p:sp>
    </p:spTree>
    <p:extLst>
      <p:ext uri="{BB962C8B-B14F-4D97-AF65-F5344CB8AC3E}">
        <p14:creationId xmlns:p14="http://schemas.microsoft.com/office/powerpoint/2010/main" val="3821996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9370" y="2449524"/>
            <a:ext cx="1413256" cy="1945495"/>
          </a:xfrm>
          <a:prstGeom prst="rect">
            <a:avLst/>
          </a:prstGeom>
        </p:spPr>
      </p:pic>
    </p:spTree>
    <p:extLst>
      <p:ext uri="{BB962C8B-B14F-4D97-AF65-F5344CB8AC3E}">
        <p14:creationId xmlns:p14="http://schemas.microsoft.com/office/powerpoint/2010/main" val="289140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26" y="2447346"/>
            <a:ext cx="1414837" cy="1947672"/>
          </a:xfrm>
          <a:prstGeom prst="rect">
            <a:avLst/>
          </a:prstGeom>
        </p:spPr>
      </p:pic>
    </p:spTree>
    <p:extLst>
      <p:ext uri="{BB962C8B-B14F-4D97-AF65-F5344CB8AC3E}">
        <p14:creationId xmlns:p14="http://schemas.microsoft.com/office/powerpoint/2010/main" val="1745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B5B3-77E5-4383-A8AA-6CE857935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DC57EBD-BE11-489E-BB9E-3C54934B3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FB5A22-3761-4A8F-B104-6555C76DFF0F}"/>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C51830A3-25FB-431A-8D6B-FD9310DC7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CF5C1D0-D0C3-4798-925A-E88BD83F74A6}"/>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2563891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E0A3-709B-4E5F-83AA-B998DEFE93F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71ABBAA-627C-4A0E-8537-29D64040BD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1C9FA3F-A4F0-40D2-ABA8-BA44715A2C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8168F53-7065-4DEC-A8F0-1DEE09B4F300}"/>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6" name="Footer Placeholder 5">
            <a:extLst>
              <a:ext uri="{FF2B5EF4-FFF2-40B4-BE49-F238E27FC236}">
                <a16:creationId xmlns:a16="http://schemas.microsoft.com/office/drawing/2014/main" id="{79E08E62-62F9-4169-8E03-AC2851F795B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B212E7A-3872-4B74-A7DE-55D2330BBDB6}"/>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56651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D4F0-EF16-46D1-860D-36147273D5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E9B6C2F-14F0-4E8C-AD36-588A38850A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9EE48B-8B03-43F3-AB3D-8CF03E8D6B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545EF79-E5A1-4336-9F20-08ABD0159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314812-DCE9-49D9-B6F3-0EF80D66A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2D670D5-5879-43EA-A093-8F1BD364617D}"/>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8" name="Footer Placeholder 7">
            <a:extLst>
              <a:ext uri="{FF2B5EF4-FFF2-40B4-BE49-F238E27FC236}">
                <a16:creationId xmlns:a16="http://schemas.microsoft.com/office/drawing/2014/main" id="{A21442BB-93D9-4A11-ADC7-A88D81E298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600FD5-EAFA-4CE5-9DC0-9AA074591F8F}"/>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177113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F019-03B3-4C45-87CD-56D49DC57F6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30B6B1F-591F-4201-AAA7-EEF1066D245C}"/>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4" name="Footer Placeholder 3">
            <a:extLst>
              <a:ext uri="{FF2B5EF4-FFF2-40B4-BE49-F238E27FC236}">
                <a16:creationId xmlns:a16="http://schemas.microsoft.com/office/drawing/2014/main" id="{37705BDA-D8F2-44AC-A381-F77DBA5D1F6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10542E3-DA38-475E-84F3-2B85E4C480D8}"/>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3278004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12169C-B626-446C-AB69-8FD6BB70C054}"/>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3" name="Footer Placeholder 2">
            <a:extLst>
              <a:ext uri="{FF2B5EF4-FFF2-40B4-BE49-F238E27FC236}">
                <a16:creationId xmlns:a16="http://schemas.microsoft.com/office/drawing/2014/main" id="{8827C009-166F-4BDF-B4D1-1AB2233AB73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4D2632-FE7B-4358-8DDE-A9A5485C9AA5}"/>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364217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0D8B-50D1-4E1C-A125-EC1E0FB92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B29426E-96B1-452B-8161-6F1C5AD7D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79A2A17-9258-4CCE-B70F-289EA6FB5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DF797-7814-4AE0-8F60-6CBF85481ABB}"/>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6" name="Footer Placeholder 5">
            <a:extLst>
              <a:ext uri="{FF2B5EF4-FFF2-40B4-BE49-F238E27FC236}">
                <a16:creationId xmlns:a16="http://schemas.microsoft.com/office/drawing/2014/main" id="{93DF53DB-1B65-4EEF-95C2-1DB27F55391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658DDBD-55F2-42E4-8FE1-07A2CDDCD4CC}"/>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295229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ADB9-6CB5-4BE9-8B22-3EB79BD9D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D6D7F71-7B84-44A8-B5D0-004A398F4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30E092F-9928-4A72-8D68-2B1199DEC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0D2A1C-5660-4734-A89A-CC6D0D7763D6}"/>
              </a:ext>
            </a:extLst>
          </p:cNvPr>
          <p:cNvSpPr>
            <a:spLocks noGrp="1"/>
          </p:cNvSpPr>
          <p:nvPr>
            <p:ph type="dt" sz="half" idx="10"/>
          </p:nvPr>
        </p:nvSpPr>
        <p:spPr/>
        <p:txBody>
          <a:bodyPr/>
          <a:lstStyle/>
          <a:p>
            <a:fld id="{0911A19A-EB9F-401A-97D7-83E0C0CD01A4}" type="datetimeFigureOut">
              <a:rPr lang="en-CA" smtClean="0"/>
              <a:t>2022-04-06</a:t>
            </a:fld>
            <a:endParaRPr lang="en-CA"/>
          </a:p>
        </p:txBody>
      </p:sp>
      <p:sp>
        <p:nvSpPr>
          <p:cNvPr id="6" name="Footer Placeholder 5">
            <a:extLst>
              <a:ext uri="{FF2B5EF4-FFF2-40B4-BE49-F238E27FC236}">
                <a16:creationId xmlns:a16="http://schemas.microsoft.com/office/drawing/2014/main" id="{4FC0DF3E-AC3F-443F-AEA7-165EADD299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7801BF5-69BE-495B-938D-AB4535B58E8B}"/>
              </a:ext>
            </a:extLst>
          </p:cNvPr>
          <p:cNvSpPr>
            <a:spLocks noGrp="1"/>
          </p:cNvSpPr>
          <p:nvPr>
            <p:ph type="sldNum" sz="quarter" idx="12"/>
          </p:nvPr>
        </p:nvSpPr>
        <p:spPr/>
        <p:txBody>
          <a:bodyPr/>
          <a:lstStyle/>
          <a:p>
            <a:fld id="{BBE8B818-6BE3-46C5-872D-C84FC5FC3087}" type="slidenum">
              <a:rPr lang="en-CA" smtClean="0"/>
              <a:t>‹#›</a:t>
            </a:fld>
            <a:endParaRPr lang="en-CA"/>
          </a:p>
        </p:txBody>
      </p:sp>
    </p:spTree>
    <p:extLst>
      <p:ext uri="{BB962C8B-B14F-4D97-AF65-F5344CB8AC3E}">
        <p14:creationId xmlns:p14="http://schemas.microsoft.com/office/powerpoint/2010/main" val="375812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4DDCB-F7DA-4A93-A473-B47464867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68433B5-DD84-482A-8296-DD27827589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A3BD12-3181-4BD0-9FB9-8D233CA16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1A19A-EB9F-401A-97D7-83E0C0CD01A4}" type="datetimeFigureOut">
              <a:rPr lang="en-CA" smtClean="0"/>
              <a:t>2022-04-06</a:t>
            </a:fld>
            <a:endParaRPr lang="en-CA"/>
          </a:p>
        </p:txBody>
      </p:sp>
      <p:sp>
        <p:nvSpPr>
          <p:cNvPr id="5" name="Footer Placeholder 4">
            <a:extLst>
              <a:ext uri="{FF2B5EF4-FFF2-40B4-BE49-F238E27FC236}">
                <a16:creationId xmlns:a16="http://schemas.microsoft.com/office/drawing/2014/main" id="{7966D786-8915-467D-9542-9219F525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D9CFAEA-F718-48F5-9679-EBF8F18736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8B818-6BE3-46C5-872D-C84FC5FC3087}" type="slidenum">
              <a:rPr lang="en-CA" smtClean="0"/>
              <a:t>‹#›</a:t>
            </a:fld>
            <a:endParaRPr lang="en-CA"/>
          </a:p>
        </p:txBody>
      </p:sp>
    </p:spTree>
    <p:extLst>
      <p:ext uri="{BB962C8B-B14F-4D97-AF65-F5344CB8AC3E}">
        <p14:creationId xmlns:p14="http://schemas.microsoft.com/office/powerpoint/2010/main" val="168295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F746347D-78D1-744D-9BE3-B8E7DE5C457C}"/>
              </a:ext>
            </a:extLst>
          </p:cNvPr>
          <p:cNvSpPr>
            <a:spLocks noChangeArrowheads="1"/>
          </p:cNvSpPr>
          <p:nvPr userDrawn="1"/>
        </p:nvSpPr>
        <p:spPr bwMode="auto">
          <a:xfrm>
            <a:off x="1" y="0"/>
            <a:ext cx="12192000"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3" name="Picture 12"/>
          <p:cNvPicPr>
            <a:picLocks/>
          </p:cNvPicPr>
          <p:nvPr userDrawn="1"/>
        </p:nvPicPr>
        <p:blipFill rotWithShape="1">
          <a:blip r:embed="rId15"/>
          <a:srcRect l="280" t="2453" r="10552" b="8378"/>
          <a:stretch/>
        </p:blipFill>
        <p:spPr>
          <a:xfrm>
            <a:off x="-124" y="1717"/>
            <a:ext cx="12192124" cy="6856283"/>
          </a:xfrm>
          <a:prstGeom prst="rect">
            <a:avLst/>
          </a:prstGeom>
        </p:spPr>
      </p:pic>
      <p:sp>
        <p:nvSpPr>
          <p:cNvPr id="12" name="Rectangle 5"/>
          <p:cNvSpPr>
            <a:spLocks noChangeArrowheads="1"/>
          </p:cNvSpPr>
          <p:nvPr userDrawn="1"/>
        </p:nvSpPr>
        <p:spPr bwMode="auto">
          <a:xfrm>
            <a:off x="1" y="225630"/>
            <a:ext cx="12192000"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0" name="Picture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9" name="Rectangle 21"/>
          <p:cNvSpPr>
            <a:spLocks noChangeArrowheads="1"/>
          </p:cNvSpPr>
          <p:nvPr userDrawn="1"/>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2019 Adobe.  All Rights Reserved.  Adobe Confidential.</a:t>
            </a:r>
          </a:p>
        </p:txBody>
      </p:sp>
      <p:sp>
        <p:nvSpPr>
          <p:cNvPr id="4" name="Date Placeholder 3"/>
          <p:cNvSpPr>
            <a:spLocks noGrp="1"/>
          </p:cNvSpPr>
          <p:nvPr>
            <p:ph type="dt" sz="half" idx="2"/>
          </p:nvPr>
        </p:nvSpPr>
        <p:spPr>
          <a:xfrm>
            <a:off x="5588001" y="6629400"/>
            <a:ext cx="1016000"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4/6/2022</a:t>
            </a:fld>
            <a:endParaRPr lang="en-US"/>
          </a:p>
        </p:txBody>
      </p:sp>
      <p:sp>
        <p:nvSpPr>
          <p:cNvPr id="5" name="Footer Placeholder 4"/>
          <p:cNvSpPr>
            <a:spLocks noGrp="1"/>
          </p:cNvSpPr>
          <p:nvPr>
            <p:ph type="ftr" sz="quarter" idx="3"/>
          </p:nvPr>
        </p:nvSpPr>
        <p:spPr>
          <a:xfrm>
            <a:off x="281515" y="6629400"/>
            <a:ext cx="5204885" cy="168274"/>
          </a:xfrm>
          <a:prstGeom prst="rect">
            <a:avLst/>
          </a:prstGeom>
        </p:spPr>
        <p:txBody>
          <a:bodyPr vert="horz" lIns="0" tIns="54414" rIns="108829" bIns="54414" rtlCol="0" anchor="ctr"/>
          <a:lstStyle>
            <a:lvl1pPr algn="l">
              <a:defRPr sz="800">
                <a:solidFill>
                  <a:schemeClr val="bg1"/>
                </a:solidFill>
              </a:defRPr>
            </a:lvl1pPr>
          </a:lstStyle>
          <a:p>
            <a:endParaRPr lang="en-US"/>
          </a:p>
        </p:txBody>
      </p:sp>
      <p:sp>
        <p:nvSpPr>
          <p:cNvPr id="6" name="Slide Number Placeholder 5"/>
          <p:cNvSpPr>
            <a:spLocks noGrp="1"/>
          </p:cNvSpPr>
          <p:nvPr>
            <p:ph type="sldNum" sz="quarter" idx="4"/>
          </p:nvPr>
        </p:nvSpPr>
        <p:spPr>
          <a:xfrm>
            <a:off x="5588001" y="6477000"/>
            <a:ext cx="1016000"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8"/>
            <a:ext cx="11582400" cy="593725"/>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801" y="1143000"/>
            <a:ext cx="11582400" cy="50292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856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p:titleStyle>
    <p:body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insightextractor.com/2019/07/19/four-tenets-for-effective-metrics-design/"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4.png"/><Relationship Id="rId7" Type="http://schemas.openxmlformats.org/officeDocument/2006/relationships/diagramColors" Target="../diagrams/colors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6.png"/><Relationship Id="rId7" Type="http://schemas.openxmlformats.org/officeDocument/2006/relationships/diagramColors" Target="../diagrams/colors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diagramData" Target="../diagrams/data14.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17" Type="http://schemas.microsoft.com/office/2007/relationships/diagramDrawing" Target="../diagrams/drawing14.xml"/><Relationship Id="rId2" Type="http://schemas.openxmlformats.org/officeDocument/2006/relationships/notesSlide" Target="../notesSlides/notesSlide30.xml"/><Relationship Id="rId16" Type="http://schemas.openxmlformats.org/officeDocument/2006/relationships/diagramColors" Target="../diagrams/colors14.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diagramQuickStyle" Target="../diagrams/quickStyle14.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Layout" Target="../diagrams/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3.png"/><Relationship Id="rId4"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736F-4D89-4BF0-9AC3-9996807E6E20}"/>
              </a:ext>
            </a:extLst>
          </p:cNvPr>
          <p:cNvSpPr>
            <a:spLocks noGrp="1"/>
          </p:cNvSpPr>
          <p:nvPr>
            <p:ph type="ctrTitle"/>
          </p:nvPr>
        </p:nvSpPr>
        <p:spPr/>
        <p:txBody>
          <a:bodyPr/>
          <a:lstStyle/>
          <a:p>
            <a:r>
              <a:rPr lang="en-IN" dirty="0"/>
              <a:t>MIT Media Lab</a:t>
            </a:r>
            <a:endParaRPr lang="en-CA" dirty="0"/>
          </a:p>
        </p:txBody>
      </p:sp>
      <p:sp>
        <p:nvSpPr>
          <p:cNvPr id="3" name="Subtitle 2">
            <a:extLst>
              <a:ext uri="{FF2B5EF4-FFF2-40B4-BE49-F238E27FC236}">
                <a16:creationId xmlns:a16="http://schemas.microsoft.com/office/drawing/2014/main" id="{A6508AB4-9AA8-4FC5-BA38-8D08A81F789C}"/>
              </a:ext>
            </a:extLst>
          </p:cNvPr>
          <p:cNvSpPr>
            <a:spLocks noGrp="1"/>
          </p:cNvSpPr>
          <p:nvPr>
            <p:ph type="subTitle" idx="1"/>
          </p:nvPr>
        </p:nvSpPr>
        <p:spPr/>
        <p:txBody>
          <a:bodyPr/>
          <a:lstStyle/>
          <a:p>
            <a:r>
              <a:rPr lang="en-IN" dirty="0"/>
              <a:t>Presented by Gauri Gupta</a:t>
            </a:r>
            <a:endParaRPr lang="en-CA" dirty="0"/>
          </a:p>
        </p:txBody>
      </p:sp>
    </p:spTree>
    <p:extLst>
      <p:ext uri="{BB962C8B-B14F-4D97-AF65-F5344CB8AC3E}">
        <p14:creationId xmlns:p14="http://schemas.microsoft.com/office/powerpoint/2010/main" val="301071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93700" y="549275"/>
            <a:ext cx="11582400" cy="593725"/>
          </a:xfrm>
        </p:spPr>
        <p:txBody>
          <a:bodyPr anchor="ctr">
            <a:normAutofit fontScale="90000"/>
          </a:bodyPr>
          <a:lstStyle/>
          <a:p>
            <a:pPr>
              <a:lnSpc>
                <a:spcPct val="90000"/>
              </a:lnSpc>
            </a:pPr>
            <a:r>
              <a:rPr lang="en-US" b="1" dirty="0">
                <a:solidFill>
                  <a:schemeClr val="tx1"/>
                </a:solidFill>
                <a:latin typeface="Adobe Clean Light"/>
              </a:rPr>
              <a:t>Challenges</a:t>
            </a:r>
            <a:r>
              <a:rPr lang="en-US" b="1" dirty="0">
                <a:latin typeface="Adobe Clean Light"/>
              </a:rPr>
              <a:t> involved in Tabular Data Modelling</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a:xfrm>
            <a:off x="5588001" y="6477000"/>
            <a:ext cx="1016000" cy="168274"/>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10</a:t>
            </a:fld>
            <a:endParaRPr lang="en-US" sz="400"/>
          </a:p>
        </p:txBody>
      </p:sp>
      <p:graphicFrame>
        <p:nvGraphicFramePr>
          <p:cNvPr id="6" name="Content Placeholder 2">
            <a:extLst>
              <a:ext uri="{FF2B5EF4-FFF2-40B4-BE49-F238E27FC236}">
                <a16:creationId xmlns:a16="http://schemas.microsoft.com/office/drawing/2014/main" id="{03767D62-5216-4011-B125-AE9CB4239068}"/>
              </a:ext>
            </a:extLst>
          </p:cNvPr>
          <p:cNvGraphicFramePr>
            <a:graphicFrameLocks noGrp="1"/>
          </p:cNvGraphicFramePr>
          <p:nvPr>
            <p:ph idx="1"/>
            <p:extLst>
              <p:ext uri="{D42A27DB-BD31-4B8C-83A1-F6EECF244321}">
                <p14:modId xmlns:p14="http://schemas.microsoft.com/office/powerpoint/2010/main" val="3537994387"/>
              </p:ext>
            </p:extLst>
          </p:nvPr>
        </p:nvGraphicFramePr>
        <p:xfrm>
          <a:off x="1157468" y="1828799"/>
          <a:ext cx="10218834" cy="3685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732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838200" y="365125"/>
            <a:ext cx="11001656" cy="1325563"/>
          </a:xfrm>
        </p:spPr>
        <p:txBody>
          <a:bodyPr/>
          <a:lstStyle/>
          <a:p>
            <a:r>
              <a:rPr lang="en-US" b="1" dirty="0">
                <a:latin typeface="Adobe Clean Light"/>
              </a:rPr>
              <a:t>Data Imbalance in </a:t>
            </a:r>
            <a:r>
              <a:rPr lang="en-US" b="1" dirty="0">
                <a:solidFill>
                  <a:schemeClr val="tx1"/>
                </a:solidFill>
                <a:latin typeface="Adobe Clean Light"/>
              </a:rPr>
              <a:t>Discrete Distributions</a:t>
            </a:r>
            <a:endParaRPr lang="en-US" b="1" dirty="0">
              <a:solidFill>
                <a:schemeClr val="tx1"/>
              </a:solidFill>
            </a:endParaRPr>
          </a:p>
        </p:txBody>
      </p:sp>
      <p:sp>
        <p:nvSpPr>
          <p:cNvPr id="3" name="Content Placeholder 2">
            <a:extLst>
              <a:ext uri="{FF2B5EF4-FFF2-40B4-BE49-F238E27FC236}">
                <a16:creationId xmlns:a16="http://schemas.microsoft.com/office/drawing/2014/main" id="{C0151456-3E41-4EF1-A5D3-DF3528C41197}"/>
              </a:ext>
            </a:extLst>
          </p:cNvPr>
          <p:cNvSpPr>
            <a:spLocks noGrp="1"/>
          </p:cNvSpPr>
          <p:nvPr>
            <p:ph idx="1"/>
          </p:nvPr>
        </p:nvSpPr>
        <p:spPr/>
        <p:txBody>
          <a:bodyPr vert="horz" lIns="108829" tIns="54414" rIns="108829" bIns="54414" rtlCol="0" anchor="t">
            <a:normAutofit/>
          </a:bodyPr>
          <a:lstStyle/>
          <a:p>
            <a:pPr marL="274320" indent="-264795"/>
            <a:r>
              <a:rPr lang="en-US" dirty="0">
                <a:latin typeface="Adobe Clean Light"/>
              </a:rPr>
              <a:t>Highly imbalanced categorical distributions</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p:txBody>
          <a:bodyPr/>
          <a:lstStyle/>
          <a:p>
            <a:pPr algn="ctr"/>
            <a:fld id="{90156F56-D5AE-4C6F-B826-C69D1BC521BB}" type="slidenum">
              <a:rPr lang="en-US" smtClean="0"/>
              <a:pPr algn="ctr"/>
              <a:t>11</a:t>
            </a:fld>
            <a:endParaRPr lang="en-US"/>
          </a:p>
        </p:txBody>
      </p:sp>
      <p:grpSp>
        <p:nvGrpSpPr>
          <p:cNvPr id="5" name="Group 4">
            <a:extLst>
              <a:ext uri="{FF2B5EF4-FFF2-40B4-BE49-F238E27FC236}">
                <a16:creationId xmlns:a16="http://schemas.microsoft.com/office/drawing/2014/main" id="{CF706BAA-A9CE-4917-90E4-BD81E6BE1140}"/>
              </a:ext>
            </a:extLst>
          </p:cNvPr>
          <p:cNvGrpSpPr/>
          <p:nvPr/>
        </p:nvGrpSpPr>
        <p:grpSpPr>
          <a:xfrm>
            <a:off x="674132" y="2403790"/>
            <a:ext cx="4403343" cy="2916513"/>
            <a:chOff x="7243408" y="2899867"/>
            <a:chExt cx="2048040" cy="1234368"/>
          </a:xfrm>
        </p:grpSpPr>
        <p:sp>
          <p:nvSpPr>
            <p:cNvPr id="6" name="Rectangle: Rounded Corners 5">
              <a:extLst>
                <a:ext uri="{FF2B5EF4-FFF2-40B4-BE49-F238E27FC236}">
                  <a16:creationId xmlns:a16="http://schemas.microsoft.com/office/drawing/2014/main" id="{2AC3BD88-6FCE-4D3D-9866-A7FC4FED4103}"/>
                </a:ext>
              </a:extLst>
            </p:cNvPr>
            <p:cNvSpPr/>
            <p:nvPr/>
          </p:nvSpPr>
          <p:spPr>
            <a:xfrm>
              <a:off x="7347562" y="2899867"/>
              <a:ext cx="1943886" cy="1234368"/>
            </a:xfrm>
            <a:prstGeom prst="roundRect">
              <a:avLst>
                <a:gd name="adj" fmla="val 10000"/>
              </a:avLst>
            </a:prstGeom>
            <a:blipFill rotWithShape="0">
              <a:blip r:embed="rId3"/>
              <a:srcRect/>
              <a:stretch>
                <a:fillRect l="-17000" r="-17000"/>
              </a:stretch>
            </a:blipFill>
          </p:spPr>
          <p:style>
            <a:lnRef idx="1">
              <a:schemeClr val="accent3">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B45969E2-3256-46D5-88CC-F0D83DE0D384}"/>
                </a:ext>
              </a:extLst>
            </p:cNvPr>
            <p:cNvSpPr txBox="1"/>
            <p:nvPr/>
          </p:nvSpPr>
          <p:spPr>
            <a:xfrm>
              <a:off x="7243408" y="2936020"/>
              <a:ext cx="1871580" cy="11620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b="1" kern="1200" dirty="0"/>
            </a:p>
          </p:txBody>
        </p:sp>
      </p:grpSp>
      <p:sp>
        <p:nvSpPr>
          <p:cNvPr id="11" name="TextBox 10">
            <a:extLst>
              <a:ext uri="{FF2B5EF4-FFF2-40B4-BE49-F238E27FC236}">
                <a16:creationId xmlns:a16="http://schemas.microsoft.com/office/drawing/2014/main" id="{64D24F05-A62B-43A2-88B2-82C6A8E4FC67}"/>
              </a:ext>
            </a:extLst>
          </p:cNvPr>
          <p:cNvSpPr txBox="1"/>
          <p:nvPr/>
        </p:nvSpPr>
        <p:spPr>
          <a:xfrm>
            <a:off x="674133" y="5387772"/>
            <a:ext cx="4403343" cy="369332"/>
          </a:xfrm>
          <a:prstGeom prst="rect">
            <a:avLst/>
          </a:prstGeom>
          <a:noFill/>
        </p:spPr>
        <p:txBody>
          <a:bodyPr wrap="square" rtlCol="0">
            <a:spAutoFit/>
          </a:bodyPr>
          <a:lstStyle/>
          <a:p>
            <a:pPr algn="ctr"/>
            <a:r>
              <a:rPr lang="en-IN" dirty="0"/>
              <a:t>Categorical entries</a:t>
            </a:r>
            <a:endParaRPr lang="en-CA" dirty="0"/>
          </a:p>
        </p:txBody>
      </p:sp>
      <p:sp>
        <p:nvSpPr>
          <p:cNvPr id="14" name="TextBox 13">
            <a:extLst>
              <a:ext uri="{FF2B5EF4-FFF2-40B4-BE49-F238E27FC236}">
                <a16:creationId xmlns:a16="http://schemas.microsoft.com/office/drawing/2014/main" id="{56FFAEFD-F2A5-4044-B1C4-B99860BCFAB5}"/>
              </a:ext>
            </a:extLst>
          </p:cNvPr>
          <p:cNvSpPr txBox="1"/>
          <p:nvPr/>
        </p:nvSpPr>
        <p:spPr>
          <a:xfrm rot="16200000">
            <a:off x="-312345" y="3380334"/>
            <a:ext cx="1603623" cy="369332"/>
          </a:xfrm>
          <a:prstGeom prst="rect">
            <a:avLst/>
          </a:prstGeom>
          <a:noFill/>
        </p:spPr>
        <p:txBody>
          <a:bodyPr wrap="square" rtlCol="0">
            <a:spAutoFit/>
          </a:bodyPr>
          <a:lstStyle/>
          <a:p>
            <a:r>
              <a:rPr lang="en-IN" dirty="0"/>
              <a:t>Frequency</a:t>
            </a:r>
            <a:endParaRPr lang="en-CA" dirty="0"/>
          </a:p>
        </p:txBody>
      </p:sp>
      <p:pic>
        <p:nvPicPr>
          <p:cNvPr id="16" name="Picture 15">
            <a:extLst>
              <a:ext uri="{FF2B5EF4-FFF2-40B4-BE49-F238E27FC236}">
                <a16:creationId xmlns:a16="http://schemas.microsoft.com/office/drawing/2014/main" id="{BB6D74D0-A647-45AE-8433-FE3FE1BC0FB3}"/>
              </a:ext>
            </a:extLst>
          </p:cNvPr>
          <p:cNvPicPr>
            <a:picLocks noChangeAspect="1"/>
          </p:cNvPicPr>
          <p:nvPr/>
        </p:nvPicPr>
        <p:blipFill>
          <a:blip r:embed="rId4"/>
          <a:stretch>
            <a:fillRect/>
          </a:stretch>
        </p:blipFill>
        <p:spPr>
          <a:xfrm>
            <a:off x="8258175" y="1343819"/>
            <a:ext cx="3581681" cy="2306530"/>
          </a:xfrm>
          <a:prstGeom prst="rect">
            <a:avLst/>
          </a:prstGeom>
        </p:spPr>
      </p:pic>
      <p:pic>
        <p:nvPicPr>
          <p:cNvPr id="17" name="Picture 16">
            <a:extLst>
              <a:ext uri="{FF2B5EF4-FFF2-40B4-BE49-F238E27FC236}">
                <a16:creationId xmlns:a16="http://schemas.microsoft.com/office/drawing/2014/main" id="{2473EA50-C3F4-46D0-B646-DA81191482FC}"/>
              </a:ext>
            </a:extLst>
          </p:cNvPr>
          <p:cNvPicPr>
            <a:picLocks noChangeAspect="1"/>
          </p:cNvPicPr>
          <p:nvPr/>
        </p:nvPicPr>
        <p:blipFill>
          <a:blip r:embed="rId5"/>
          <a:stretch>
            <a:fillRect/>
          </a:stretch>
        </p:blipFill>
        <p:spPr>
          <a:xfrm>
            <a:off x="8454481" y="3953498"/>
            <a:ext cx="3385375" cy="2218702"/>
          </a:xfrm>
          <a:prstGeom prst="rect">
            <a:avLst/>
          </a:prstGeom>
        </p:spPr>
      </p:pic>
      <p:cxnSp>
        <p:nvCxnSpPr>
          <p:cNvPr id="9" name="Straight Arrow Connector 8">
            <a:extLst>
              <a:ext uri="{FF2B5EF4-FFF2-40B4-BE49-F238E27FC236}">
                <a16:creationId xmlns:a16="http://schemas.microsoft.com/office/drawing/2014/main" id="{F811EB86-4D76-49B4-A64E-71FC1DCEBC6A}"/>
              </a:ext>
            </a:extLst>
          </p:cNvPr>
          <p:cNvCxnSpPr>
            <a:cxnSpLocks/>
          </p:cNvCxnSpPr>
          <p:nvPr/>
        </p:nvCxnSpPr>
        <p:spPr>
          <a:xfrm>
            <a:off x="6858000" y="2376830"/>
            <a:ext cx="956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1BF7B-64FC-4E2A-BBD9-09EBE3B8F1D2}"/>
              </a:ext>
            </a:extLst>
          </p:cNvPr>
          <p:cNvCxnSpPr>
            <a:cxnSpLocks/>
          </p:cNvCxnSpPr>
          <p:nvPr/>
        </p:nvCxnSpPr>
        <p:spPr>
          <a:xfrm>
            <a:off x="6858000" y="5271278"/>
            <a:ext cx="926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F6BBA8-45CC-4A0C-AD68-66E567A504CB}"/>
              </a:ext>
            </a:extLst>
          </p:cNvPr>
          <p:cNvSpPr txBox="1"/>
          <p:nvPr/>
        </p:nvSpPr>
        <p:spPr>
          <a:xfrm>
            <a:off x="5597320" y="3610592"/>
            <a:ext cx="2076150" cy="368796"/>
          </a:xfrm>
          <a:prstGeom prst="rect">
            <a:avLst/>
          </a:prstGeom>
          <a:solidFill>
            <a:schemeClr val="bg1">
              <a:lumMod val="85000"/>
            </a:schemeClr>
          </a:solidFill>
        </p:spPr>
        <p:txBody>
          <a:bodyPr wrap="square" rtlCol="0">
            <a:spAutoFit/>
          </a:bodyPr>
          <a:lstStyle/>
          <a:p>
            <a:r>
              <a:rPr lang="en-IN" dirty="0">
                <a:solidFill>
                  <a:srgbClr val="FF0000"/>
                </a:solidFill>
              </a:rPr>
              <a:t>Previous techniques</a:t>
            </a:r>
            <a:endParaRPr lang="en-CA" dirty="0">
              <a:solidFill>
                <a:srgbClr val="FF0000"/>
              </a:solidFill>
            </a:endParaRPr>
          </a:p>
        </p:txBody>
      </p:sp>
      <p:cxnSp>
        <p:nvCxnSpPr>
          <p:cNvPr id="32" name="Straight Connector 31">
            <a:extLst>
              <a:ext uri="{FF2B5EF4-FFF2-40B4-BE49-F238E27FC236}">
                <a16:creationId xmlns:a16="http://schemas.microsoft.com/office/drawing/2014/main" id="{155C7CEE-A96A-44F3-B03C-8C1EFEFC0F0C}"/>
              </a:ext>
            </a:extLst>
          </p:cNvPr>
          <p:cNvCxnSpPr/>
          <p:nvPr/>
        </p:nvCxnSpPr>
        <p:spPr>
          <a:xfrm>
            <a:off x="6858000" y="2376830"/>
            <a:ext cx="0" cy="105217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61848E7-7EB7-4A36-9DD1-8B61261222E8}"/>
              </a:ext>
            </a:extLst>
          </p:cNvPr>
          <p:cNvCxnSpPr/>
          <p:nvPr/>
        </p:nvCxnSpPr>
        <p:spPr>
          <a:xfrm>
            <a:off x="6858000" y="4219108"/>
            <a:ext cx="0" cy="105217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463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B9483A-E22A-490C-ABD0-45B6E6778C33}"/>
              </a:ext>
            </a:extLst>
          </p:cNvPr>
          <p:cNvSpPr>
            <a:spLocks noGrp="1"/>
          </p:cNvSpPr>
          <p:nvPr>
            <p:ph type="sldNum" sz="quarter" idx="12"/>
          </p:nvPr>
        </p:nvSpPr>
        <p:spPr/>
        <p:txBody>
          <a:bodyPr/>
          <a:lstStyle/>
          <a:p>
            <a:pPr algn="ctr"/>
            <a:fld id="{90156F56-D5AE-4C6F-B826-C69D1BC521BB}" type="slidenum">
              <a:rPr lang="en-US" smtClean="0"/>
              <a:pPr algn="ctr"/>
              <a:t>12</a:t>
            </a:fld>
            <a:endParaRPr lang="en-US"/>
          </a:p>
        </p:txBody>
      </p:sp>
      <p:pic>
        <p:nvPicPr>
          <p:cNvPr id="8" name="Picture 7">
            <a:extLst>
              <a:ext uri="{FF2B5EF4-FFF2-40B4-BE49-F238E27FC236}">
                <a16:creationId xmlns:a16="http://schemas.microsoft.com/office/drawing/2014/main" id="{28111297-9B62-468D-9068-B820908DA36D}"/>
              </a:ext>
            </a:extLst>
          </p:cNvPr>
          <p:cNvPicPr>
            <a:picLocks noChangeAspect="1"/>
          </p:cNvPicPr>
          <p:nvPr/>
        </p:nvPicPr>
        <p:blipFill>
          <a:blip r:embed="rId3"/>
          <a:stretch>
            <a:fillRect/>
          </a:stretch>
        </p:blipFill>
        <p:spPr>
          <a:xfrm>
            <a:off x="732943" y="1779458"/>
            <a:ext cx="10432080" cy="4576892"/>
          </a:xfrm>
          <a:prstGeom prst="rect">
            <a:avLst/>
          </a:prstGeom>
        </p:spPr>
      </p:pic>
      <p:sp>
        <p:nvSpPr>
          <p:cNvPr id="10" name="TextBox 9">
            <a:extLst>
              <a:ext uri="{FF2B5EF4-FFF2-40B4-BE49-F238E27FC236}">
                <a16:creationId xmlns:a16="http://schemas.microsoft.com/office/drawing/2014/main" id="{E9E1E961-504A-4C69-9EFA-A271724373BA}"/>
              </a:ext>
            </a:extLst>
          </p:cNvPr>
          <p:cNvSpPr txBox="1"/>
          <p:nvPr/>
        </p:nvSpPr>
        <p:spPr>
          <a:xfrm>
            <a:off x="6729482" y="6538912"/>
            <a:ext cx="5359078" cy="307777"/>
          </a:xfrm>
          <a:prstGeom prst="rect">
            <a:avLst/>
          </a:prstGeom>
          <a:noFill/>
        </p:spPr>
        <p:txBody>
          <a:bodyPr wrap="square" rtlCol="0">
            <a:spAutoFit/>
          </a:bodyPr>
          <a:lstStyle/>
          <a:p>
            <a:pPr algn="r"/>
            <a:r>
              <a:rPr lang="en-IN" sz="1400" dirty="0"/>
              <a:t>Source: https://arxiv.org/pdf/1907.00503.pdf</a:t>
            </a:r>
            <a:endParaRPr lang="en-CA" sz="1400" dirty="0"/>
          </a:p>
        </p:txBody>
      </p:sp>
      <p:sp>
        <p:nvSpPr>
          <p:cNvPr id="5" name="Title 4">
            <a:extLst>
              <a:ext uri="{FF2B5EF4-FFF2-40B4-BE49-F238E27FC236}">
                <a16:creationId xmlns:a16="http://schemas.microsoft.com/office/drawing/2014/main" id="{9569DD0C-F99C-45D4-9C6C-3F3937D10DC3}"/>
              </a:ext>
            </a:extLst>
          </p:cNvPr>
          <p:cNvSpPr>
            <a:spLocks noGrp="1"/>
          </p:cNvSpPr>
          <p:nvPr>
            <p:ph type="title"/>
          </p:nvPr>
        </p:nvSpPr>
        <p:spPr>
          <a:xfrm>
            <a:off x="649423" y="339112"/>
            <a:ext cx="10515600" cy="1325563"/>
          </a:xfrm>
        </p:spPr>
        <p:txBody>
          <a:bodyPr>
            <a:normAutofit/>
          </a:bodyPr>
          <a:lstStyle/>
          <a:p>
            <a:r>
              <a:rPr lang="en-IN" dirty="0"/>
              <a:t>Conditional GAN and training by sampling</a:t>
            </a:r>
            <a:br>
              <a:rPr lang="en-IN" dirty="0"/>
            </a:br>
            <a:endParaRPr lang="en-CA" dirty="0"/>
          </a:p>
        </p:txBody>
      </p:sp>
    </p:spTree>
    <p:extLst>
      <p:ext uri="{BB962C8B-B14F-4D97-AF65-F5344CB8AC3E}">
        <p14:creationId xmlns:p14="http://schemas.microsoft.com/office/powerpoint/2010/main" val="1198387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AEE8-7AB7-459B-84DD-361FC2C8C53B}"/>
              </a:ext>
            </a:extLst>
          </p:cNvPr>
          <p:cNvSpPr>
            <a:spLocks noGrp="1"/>
          </p:cNvSpPr>
          <p:nvPr>
            <p:ph type="title"/>
          </p:nvPr>
        </p:nvSpPr>
        <p:spPr>
          <a:xfrm>
            <a:off x="485776" y="362647"/>
            <a:ext cx="11582400" cy="593725"/>
          </a:xfrm>
        </p:spPr>
        <p:txBody>
          <a:bodyPr>
            <a:normAutofit fontScale="90000"/>
          </a:bodyPr>
          <a:lstStyle/>
          <a:p>
            <a:r>
              <a:rPr lang="en-IN" sz="4400" b="1" dirty="0"/>
              <a:t>N-way Predictor Model</a:t>
            </a:r>
            <a:endParaRPr lang="en-CA" b="1" dirty="0"/>
          </a:p>
        </p:txBody>
      </p:sp>
      <p:sp>
        <p:nvSpPr>
          <p:cNvPr id="4" name="Slide Number Placeholder 3">
            <a:extLst>
              <a:ext uri="{FF2B5EF4-FFF2-40B4-BE49-F238E27FC236}">
                <a16:creationId xmlns:a16="http://schemas.microsoft.com/office/drawing/2014/main" id="{62C791EC-198F-4B11-8443-96B6470E93FB}"/>
              </a:ext>
            </a:extLst>
          </p:cNvPr>
          <p:cNvSpPr>
            <a:spLocks noGrp="1"/>
          </p:cNvSpPr>
          <p:nvPr>
            <p:ph type="sldNum" sz="quarter" idx="12"/>
          </p:nvPr>
        </p:nvSpPr>
        <p:spPr/>
        <p:txBody>
          <a:bodyPr/>
          <a:lstStyle/>
          <a:p>
            <a:pPr algn="ctr"/>
            <a:fld id="{90156F56-D5AE-4C6F-B826-C69D1BC521BB}" type="slidenum">
              <a:rPr lang="en-US" smtClean="0"/>
              <a:pPr algn="ctr"/>
              <a:t>13</a:t>
            </a:fld>
            <a:endParaRPr lang="en-US"/>
          </a:p>
        </p:txBody>
      </p:sp>
      <p:sp>
        <p:nvSpPr>
          <p:cNvPr id="6" name="TextBox 5">
            <a:extLst>
              <a:ext uri="{FF2B5EF4-FFF2-40B4-BE49-F238E27FC236}">
                <a16:creationId xmlns:a16="http://schemas.microsoft.com/office/drawing/2014/main" id="{027F4653-1F66-49F0-B865-0B6738928BBF}"/>
              </a:ext>
            </a:extLst>
          </p:cNvPr>
          <p:cNvSpPr txBox="1"/>
          <p:nvPr/>
        </p:nvSpPr>
        <p:spPr>
          <a:xfrm>
            <a:off x="9195986" y="4986523"/>
            <a:ext cx="2343150" cy="553998"/>
          </a:xfrm>
          <a:prstGeom prst="rect">
            <a:avLst/>
          </a:prstGeom>
          <a:noFill/>
        </p:spPr>
        <p:txBody>
          <a:bodyPr wrap="square" rtlCol="0">
            <a:spAutoFit/>
          </a:bodyPr>
          <a:lstStyle/>
          <a:p>
            <a:r>
              <a:rPr lang="en-IN" sz="1500" dirty="0"/>
              <a:t>Captures the correlations </a:t>
            </a:r>
          </a:p>
          <a:p>
            <a:r>
              <a:rPr lang="en-IN" sz="1500" dirty="0"/>
              <a:t>in the underlying data</a:t>
            </a:r>
            <a:endParaRPr lang="en-CA" sz="1500" dirty="0"/>
          </a:p>
        </p:txBody>
      </p:sp>
      <p:pic>
        <p:nvPicPr>
          <p:cNvPr id="17" name="Picture 16">
            <a:extLst>
              <a:ext uri="{FF2B5EF4-FFF2-40B4-BE49-F238E27FC236}">
                <a16:creationId xmlns:a16="http://schemas.microsoft.com/office/drawing/2014/main" id="{E1E97C28-42B3-460F-8ABE-B94BB0459FD4}"/>
              </a:ext>
            </a:extLst>
          </p:cNvPr>
          <p:cNvPicPr>
            <a:picLocks noChangeAspect="1"/>
          </p:cNvPicPr>
          <p:nvPr/>
        </p:nvPicPr>
        <p:blipFill>
          <a:blip r:embed="rId3"/>
          <a:stretch>
            <a:fillRect/>
          </a:stretch>
        </p:blipFill>
        <p:spPr>
          <a:xfrm>
            <a:off x="948090" y="1837620"/>
            <a:ext cx="9726888" cy="3063756"/>
          </a:xfrm>
          <a:prstGeom prst="rect">
            <a:avLst/>
          </a:prstGeom>
        </p:spPr>
      </p:pic>
      <p:sp>
        <p:nvSpPr>
          <p:cNvPr id="24" name="TextBox 23">
            <a:extLst>
              <a:ext uri="{FF2B5EF4-FFF2-40B4-BE49-F238E27FC236}">
                <a16:creationId xmlns:a16="http://schemas.microsoft.com/office/drawing/2014/main" id="{8683416F-F88D-4D07-90B9-2A4929FD199B}"/>
              </a:ext>
            </a:extLst>
          </p:cNvPr>
          <p:cNvSpPr txBox="1"/>
          <p:nvPr/>
        </p:nvSpPr>
        <p:spPr>
          <a:xfrm>
            <a:off x="373040" y="1295986"/>
            <a:ext cx="7817349" cy="461665"/>
          </a:xfrm>
          <a:prstGeom prst="rect">
            <a:avLst/>
          </a:prstGeom>
          <a:noFill/>
        </p:spPr>
        <p:txBody>
          <a:bodyPr wrap="square" rtlCol="0">
            <a:spAutoFit/>
          </a:bodyPr>
          <a:lstStyle/>
          <a:p>
            <a:r>
              <a:rPr lang="en-IN" sz="2400" b="1" dirty="0">
                <a:solidFill>
                  <a:schemeClr val="accent6"/>
                </a:solidFill>
              </a:rPr>
              <a:t>Pre-training N-way Predictor Model</a:t>
            </a:r>
            <a:endParaRPr lang="en-CA" sz="2400" b="1" dirty="0">
              <a:solidFill>
                <a:schemeClr val="accent6"/>
              </a:solidFill>
            </a:endParaRPr>
          </a:p>
        </p:txBody>
      </p:sp>
      <p:sp>
        <p:nvSpPr>
          <p:cNvPr id="9" name="TextBox 8">
            <a:extLst>
              <a:ext uri="{FF2B5EF4-FFF2-40B4-BE49-F238E27FC236}">
                <a16:creationId xmlns:a16="http://schemas.microsoft.com/office/drawing/2014/main" id="{B2F47F07-211A-402B-BB0F-0EE8AD3BF3DF}"/>
              </a:ext>
            </a:extLst>
          </p:cNvPr>
          <p:cNvSpPr txBox="1"/>
          <p:nvPr/>
        </p:nvSpPr>
        <p:spPr>
          <a:xfrm>
            <a:off x="5811534" y="5205855"/>
            <a:ext cx="3195263" cy="784830"/>
          </a:xfrm>
          <a:prstGeom prst="rect">
            <a:avLst/>
          </a:prstGeom>
          <a:noFill/>
        </p:spPr>
        <p:txBody>
          <a:bodyPr wrap="square" rtlCol="0">
            <a:spAutoFit/>
          </a:bodyPr>
          <a:lstStyle/>
          <a:p>
            <a:r>
              <a:rPr lang="en-IN" sz="1500" dirty="0"/>
              <a:t>Predictor predicts the randomly masked column using the remaining columns </a:t>
            </a:r>
            <a:endParaRPr lang="en-CA" sz="1500" dirty="0"/>
          </a:p>
        </p:txBody>
      </p:sp>
      <p:cxnSp>
        <p:nvCxnSpPr>
          <p:cNvPr id="13" name="Straight Arrow Connector 12">
            <a:extLst>
              <a:ext uri="{FF2B5EF4-FFF2-40B4-BE49-F238E27FC236}">
                <a16:creationId xmlns:a16="http://schemas.microsoft.com/office/drawing/2014/main" id="{42CBBAE5-4E78-429B-B208-F9B3FCDA6D42}"/>
              </a:ext>
            </a:extLst>
          </p:cNvPr>
          <p:cNvCxnSpPr>
            <a:cxnSpLocks/>
          </p:cNvCxnSpPr>
          <p:nvPr/>
        </p:nvCxnSpPr>
        <p:spPr>
          <a:xfrm>
            <a:off x="7724775" y="3764326"/>
            <a:ext cx="0" cy="1409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A512768-2CCD-40E9-AA3C-43FEFFB24AFB}"/>
              </a:ext>
            </a:extLst>
          </p:cNvPr>
          <p:cNvCxnSpPr/>
          <p:nvPr/>
        </p:nvCxnSpPr>
        <p:spPr>
          <a:xfrm>
            <a:off x="9867900" y="4105275"/>
            <a:ext cx="0" cy="931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35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B29E-3ADD-4DEE-897E-04518EB65005}"/>
              </a:ext>
            </a:extLst>
          </p:cNvPr>
          <p:cNvSpPr>
            <a:spLocks noGrp="1"/>
          </p:cNvSpPr>
          <p:nvPr>
            <p:ph type="title"/>
          </p:nvPr>
        </p:nvSpPr>
        <p:spPr>
          <a:xfrm>
            <a:off x="541068" y="440299"/>
            <a:ext cx="11582400" cy="593725"/>
          </a:xfrm>
        </p:spPr>
        <p:txBody>
          <a:bodyPr>
            <a:normAutofit fontScale="90000"/>
          </a:bodyPr>
          <a:lstStyle/>
          <a:p>
            <a:r>
              <a:rPr lang="en-IN" b="1" dirty="0">
                <a:solidFill>
                  <a:schemeClr val="tx1"/>
                </a:solidFill>
              </a:rPr>
              <a:t>Model </a:t>
            </a:r>
            <a:r>
              <a:rPr lang="en-IN" b="1" dirty="0" err="1">
                <a:solidFill>
                  <a:schemeClr val="tx1"/>
                </a:solidFill>
              </a:rPr>
              <a:t>acrhitecture</a:t>
            </a:r>
            <a:endParaRPr lang="en-CA" dirty="0">
              <a:solidFill>
                <a:schemeClr val="tx1"/>
              </a:solidFill>
            </a:endParaRPr>
          </a:p>
        </p:txBody>
      </p:sp>
      <p:sp>
        <p:nvSpPr>
          <p:cNvPr id="4" name="Slide Number Placeholder 3">
            <a:extLst>
              <a:ext uri="{FF2B5EF4-FFF2-40B4-BE49-F238E27FC236}">
                <a16:creationId xmlns:a16="http://schemas.microsoft.com/office/drawing/2014/main" id="{C743348C-EEEE-4813-BB3F-C3F15330975D}"/>
              </a:ext>
            </a:extLst>
          </p:cNvPr>
          <p:cNvSpPr>
            <a:spLocks noGrp="1"/>
          </p:cNvSpPr>
          <p:nvPr>
            <p:ph type="sldNum" sz="quarter" idx="12"/>
          </p:nvPr>
        </p:nvSpPr>
        <p:spPr/>
        <p:txBody>
          <a:bodyPr/>
          <a:lstStyle/>
          <a:p>
            <a:pPr algn="ctr"/>
            <a:fld id="{90156F56-D5AE-4C6F-B826-C69D1BC521BB}" type="slidenum">
              <a:rPr lang="en-US" smtClean="0"/>
              <a:pPr algn="ctr"/>
              <a:t>14</a:t>
            </a:fld>
            <a:endParaRPr lang="en-US"/>
          </a:p>
        </p:txBody>
      </p:sp>
      <p:pic>
        <p:nvPicPr>
          <p:cNvPr id="6" name="Picture 5">
            <a:extLst>
              <a:ext uri="{FF2B5EF4-FFF2-40B4-BE49-F238E27FC236}">
                <a16:creationId xmlns:a16="http://schemas.microsoft.com/office/drawing/2014/main" id="{53C9589F-4293-4AAF-9A85-81E32FE362C3}"/>
              </a:ext>
            </a:extLst>
          </p:cNvPr>
          <p:cNvPicPr>
            <a:picLocks noChangeAspect="1"/>
          </p:cNvPicPr>
          <p:nvPr/>
        </p:nvPicPr>
        <p:blipFill>
          <a:blip r:embed="rId3"/>
          <a:stretch>
            <a:fillRect/>
          </a:stretch>
        </p:blipFill>
        <p:spPr>
          <a:xfrm>
            <a:off x="417443" y="1279334"/>
            <a:ext cx="10710893" cy="5259578"/>
          </a:xfrm>
          <a:prstGeom prst="rect">
            <a:avLst/>
          </a:prstGeom>
        </p:spPr>
      </p:pic>
    </p:spTree>
    <p:extLst>
      <p:ext uri="{BB962C8B-B14F-4D97-AF65-F5344CB8AC3E}">
        <p14:creationId xmlns:p14="http://schemas.microsoft.com/office/powerpoint/2010/main" val="163062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4D6217-7E5F-489D-A3D9-F167035B18EC}"/>
              </a:ext>
            </a:extLst>
          </p:cNvPr>
          <p:cNvSpPr>
            <a:spLocks noGrp="1"/>
          </p:cNvSpPr>
          <p:nvPr>
            <p:ph type="sldNum" sz="quarter" idx="12"/>
          </p:nvPr>
        </p:nvSpPr>
        <p:spPr/>
        <p:txBody>
          <a:bodyPr/>
          <a:lstStyle/>
          <a:p>
            <a:pPr algn="ctr"/>
            <a:fld id="{90156F56-D5AE-4C6F-B826-C69D1BC521BB}" type="slidenum">
              <a:rPr lang="en-US" smtClean="0"/>
              <a:pPr algn="ctr"/>
              <a:t>15</a:t>
            </a:fld>
            <a:endParaRPr lang="en-US"/>
          </a:p>
        </p:txBody>
      </p:sp>
      <p:pic>
        <p:nvPicPr>
          <p:cNvPr id="20" name="Picture 19" descr="Diagram&#10;&#10;Description automatically generated">
            <a:extLst>
              <a:ext uri="{FF2B5EF4-FFF2-40B4-BE49-F238E27FC236}">
                <a16:creationId xmlns:a16="http://schemas.microsoft.com/office/drawing/2014/main" id="{9F50D7CF-4682-4F9D-8B09-F46C37D02A0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202" y="1642093"/>
            <a:ext cx="5432957" cy="3599334"/>
          </a:xfrm>
          <a:prstGeom prst="rect">
            <a:avLst/>
          </a:prstGeom>
        </p:spPr>
      </p:pic>
      <p:sp>
        <p:nvSpPr>
          <p:cNvPr id="22" name="TextBox 21">
            <a:extLst>
              <a:ext uri="{FF2B5EF4-FFF2-40B4-BE49-F238E27FC236}">
                <a16:creationId xmlns:a16="http://schemas.microsoft.com/office/drawing/2014/main" id="{920E614F-C6AB-4C5F-BA35-C247B3E42EED}"/>
              </a:ext>
            </a:extLst>
          </p:cNvPr>
          <p:cNvSpPr txBox="1"/>
          <p:nvPr/>
        </p:nvSpPr>
        <p:spPr>
          <a:xfrm>
            <a:off x="7801389" y="2769909"/>
            <a:ext cx="3511826" cy="671851"/>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CA" sz="2800" dirty="0"/>
          </a:p>
        </p:txBody>
      </p:sp>
      <p:sp>
        <p:nvSpPr>
          <p:cNvPr id="5" name="Title 1">
            <a:extLst>
              <a:ext uri="{FF2B5EF4-FFF2-40B4-BE49-F238E27FC236}">
                <a16:creationId xmlns:a16="http://schemas.microsoft.com/office/drawing/2014/main" id="{5D3F547A-924A-42E1-B1C0-DBD8BE5B4431}"/>
              </a:ext>
            </a:extLst>
          </p:cNvPr>
          <p:cNvSpPr>
            <a:spLocks noGrp="1"/>
          </p:cNvSpPr>
          <p:nvPr>
            <p:ph type="title"/>
          </p:nvPr>
        </p:nvSpPr>
        <p:spPr>
          <a:xfrm>
            <a:off x="6301568" y="1887796"/>
            <a:ext cx="5432957" cy="3107927"/>
          </a:xfrm>
        </p:spPr>
        <p:txBody>
          <a:bodyPr/>
          <a:lstStyle/>
          <a:p>
            <a:pPr algn="ctr"/>
            <a:r>
              <a:rPr lang="en-IN" sz="4000" b="1" dirty="0">
                <a:solidFill>
                  <a:schemeClr val="tx1"/>
                </a:solidFill>
                <a:latin typeface="Book Antiqua" panose="02040602050305030304" pitchFamily="18" charset="0"/>
              </a:rPr>
              <a:t>Metrics for tabular </a:t>
            </a:r>
            <a:br>
              <a:rPr lang="en-IN" sz="4000" b="1" dirty="0">
                <a:solidFill>
                  <a:schemeClr val="tx1"/>
                </a:solidFill>
                <a:latin typeface="Book Antiqua" panose="02040602050305030304" pitchFamily="18" charset="0"/>
              </a:rPr>
            </a:br>
            <a:r>
              <a:rPr lang="en-IN" sz="4000" b="1" dirty="0">
                <a:solidFill>
                  <a:schemeClr val="tx1"/>
                </a:solidFill>
                <a:latin typeface="Book Antiqua" panose="02040602050305030304" pitchFamily="18" charset="0"/>
              </a:rPr>
              <a:t>data evaluation</a:t>
            </a:r>
            <a:endParaRPr lang="en-CA" sz="4000" b="1"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293798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197AB-660C-4D08-9987-68A6E9BFEAA8}"/>
              </a:ext>
            </a:extLst>
          </p:cNvPr>
          <p:cNvSpPr>
            <a:spLocks noGrp="1"/>
          </p:cNvSpPr>
          <p:nvPr>
            <p:ph type="title"/>
          </p:nvPr>
        </p:nvSpPr>
        <p:spPr/>
        <p:txBody>
          <a:bodyPr/>
          <a:lstStyle/>
          <a:p>
            <a:r>
              <a:rPr lang="en-IN" b="1">
                <a:solidFill>
                  <a:srgbClr val="FF0000"/>
                </a:solidFill>
              </a:rPr>
              <a:t>Metrics</a:t>
            </a:r>
            <a:r>
              <a:rPr lang="en-IN" b="1"/>
              <a:t> for evaluation:</a:t>
            </a:r>
            <a:endParaRPr lang="en-CA" b="1"/>
          </a:p>
        </p:txBody>
      </p:sp>
      <p:sp>
        <p:nvSpPr>
          <p:cNvPr id="3" name="Content Placeholder 2">
            <a:extLst>
              <a:ext uri="{FF2B5EF4-FFF2-40B4-BE49-F238E27FC236}">
                <a16:creationId xmlns:a16="http://schemas.microsoft.com/office/drawing/2014/main" id="{1E580D1D-1294-4AF3-8A31-3049181B94F6}"/>
              </a:ext>
            </a:extLst>
          </p:cNvPr>
          <p:cNvSpPr>
            <a:spLocks noGrp="1"/>
          </p:cNvSpPr>
          <p:nvPr>
            <p:ph idx="1"/>
          </p:nvPr>
        </p:nvSpPr>
        <p:spPr/>
        <p:txBody>
          <a:bodyPr/>
          <a:lstStyle/>
          <a:p>
            <a:pPr marL="9525" indent="0">
              <a:buNone/>
            </a:pPr>
            <a:r>
              <a:rPr lang="en-IN" b="1"/>
              <a:t>					</a:t>
            </a:r>
          </a:p>
        </p:txBody>
      </p:sp>
      <p:sp>
        <p:nvSpPr>
          <p:cNvPr id="4" name="Slide Number Placeholder 3">
            <a:extLst>
              <a:ext uri="{FF2B5EF4-FFF2-40B4-BE49-F238E27FC236}">
                <a16:creationId xmlns:a16="http://schemas.microsoft.com/office/drawing/2014/main" id="{4D53AA6B-07F4-403E-841F-CD10C60FA8E5}"/>
              </a:ext>
            </a:extLst>
          </p:cNvPr>
          <p:cNvSpPr>
            <a:spLocks noGrp="1"/>
          </p:cNvSpPr>
          <p:nvPr>
            <p:ph type="sldNum" sz="quarter" idx="12"/>
          </p:nvPr>
        </p:nvSpPr>
        <p:spPr/>
        <p:txBody>
          <a:bodyPr/>
          <a:lstStyle/>
          <a:p>
            <a:pPr algn="ctr"/>
            <a:fld id="{90156F56-D5AE-4C6F-B826-C69D1BC521BB}" type="slidenum">
              <a:rPr lang="en-US" smtClean="0"/>
              <a:pPr algn="ctr"/>
              <a:t>16</a:t>
            </a:fld>
            <a:endParaRPr lang="en-US"/>
          </a:p>
        </p:txBody>
      </p:sp>
      <p:pic>
        <p:nvPicPr>
          <p:cNvPr id="8" name="Picture 7">
            <a:extLst>
              <a:ext uri="{FF2B5EF4-FFF2-40B4-BE49-F238E27FC236}">
                <a16:creationId xmlns:a16="http://schemas.microsoft.com/office/drawing/2014/main" id="{D47685CD-5715-49BB-93E4-03721B2A6BE6}"/>
              </a:ext>
            </a:extLst>
          </p:cNvPr>
          <p:cNvPicPr>
            <a:picLocks noChangeAspect="1"/>
          </p:cNvPicPr>
          <p:nvPr/>
        </p:nvPicPr>
        <p:blipFill>
          <a:blip r:embed="rId3"/>
          <a:stretch>
            <a:fillRect/>
          </a:stretch>
        </p:blipFill>
        <p:spPr>
          <a:xfrm>
            <a:off x="1111724" y="2642428"/>
            <a:ext cx="3654535" cy="3534535"/>
          </a:xfrm>
          <a:prstGeom prst="rect">
            <a:avLst/>
          </a:prstGeom>
        </p:spPr>
      </p:pic>
      <p:sp>
        <p:nvSpPr>
          <p:cNvPr id="6" name="TextBox 5">
            <a:extLst>
              <a:ext uri="{FF2B5EF4-FFF2-40B4-BE49-F238E27FC236}">
                <a16:creationId xmlns:a16="http://schemas.microsoft.com/office/drawing/2014/main" id="{90646D1E-DD76-49E6-8E83-970134E98A91}"/>
              </a:ext>
            </a:extLst>
          </p:cNvPr>
          <p:cNvSpPr txBox="1"/>
          <p:nvPr/>
        </p:nvSpPr>
        <p:spPr>
          <a:xfrm>
            <a:off x="1360451" y="1948304"/>
            <a:ext cx="2926627" cy="461665"/>
          </a:xfrm>
          <a:prstGeom prst="rect">
            <a:avLst/>
          </a:prstGeom>
          <a:solidFill>
            <a:schemeClr val="accent1">
              <a:lumMod val="40000"/>
              <a:lumOff val="60000"/>
            </a:schemeClr>
          </a:solidFill>
        </p:spPr>
        <p:txBody>
          <a:bodyPr wrap="square" rtlCol="0">
            <a:spAutoFit/>
          </a:bodyPr>
          <a:lstStyle/>
          <a:p>
            <a:pPr algn="ctr"/>
            <a:r>
              <a:rPr lang="en-IN" sz="2400" b="1"/>
              <a:t>Detection Metrics</a:t>
            </a:r>
            <a:endParaRPr lang="en-CA" sz="2400"/>
          </a:p>
        </p:txBody>
      </p:sp>
      <p:graphicFrame>
        <p:nvGraphicFramePr>
          <p:cNvPr id="9" name="Content Placeholder 3">
            <a:extLst>
              <a:ext uri="{FF2B5EF4-FFF2-40B4-BE49-F238E27FC236}">
                <a16:creationId xmlns:a16="http://schemas.microsoft.com/office/drawing/2014/main" id="{37CF5B95-192E-40E4-9F4C-B58CB50FD19C}"/>
              </a:ext>
            </a:extLst>
          </p:cNvPr>
          <p:cNvGraphicFramePr>
            <a:graphicFrameLocks/>
          </p:cNvGraphicFramePr>
          <p:nvPr>
            <p:extLst>
              <p:ext uri="{D42A27DB-BD31-4B8C-83A1-F6EECF244321}">
                <p14:modId xmlns:p14="http://schemas.microsoft.com/office/powerpoint/2010/main" val="1754258806"/>
              </p:ext>
            </p:extLst>
          </p:nvPr>
        </p:nvGraphicFramePr>
        <p:xfrm>
          <a:off x="5039783" y="1948304"/>
          <a:ext cx="7808843"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766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941-C906-4995-89A6-BDD3A596B89C}"/>
              </a:ext>
            </a:extLst>
          </p:cNvPr>
          <p:cNvSpPr>
            <a:spLocks noGrp="1"/>
          </p:cNvSpPr>
          <p:nvPr>
            <p:ph type="title"/>
          </p:nvPr>
        </p:nvSpPr>
        <p:spPr>
          <a:xfrm>
            <a:off x="397566" y="443897"/>
            <a:ext cx="11582400" cy="593725"/>
          </a:xfrm>
        </p:spPr>
        <p:txBody>
          <a:bodyPr>
            <a:normAutofit fontScale="90000"/>
          </a:bodyPr>
          <a:lstStyle/>
          <a:p>
            <a:r>
              <a:rPr lang="en-IN" b="1" dirty="0">
                <a:solidFill>
                  <a:schemeClr val="tx1"/>
                </a:solidFill>
              </a:rPr>
              <a:t>Results and Improvements on the baseline..</a:t>
            </a:r>
            <a:endParaRPr lang="en-CA" b="1" dirty="0">
              <a:solidFill>
                <a:schemeClr val="tx1"/>
              </a:solidFill>
            </a:endParaRPr>
          </a:p>
        </p:txBody>
      </p:sp>
      <p:sp>
        <p:nvSpPr>
          <p:cNvPr id="4" name="Slide Number Placeholder 3">
            <a:extLst>
              <a:ext uri="{FF2B5EF4-FFF2-40B4-BE49-F238E27FC236}">
                <a16:creationId xmlns:a16="http://schemas.microsoft.com/office/drawing/2014/main" id="{97FFF4C3-9969-4150-B1D9-35EA90A4F840}"/>
              </a:ext>
            </a:extLst>
          </p:cNvPr>
          <p:cNvSpPr>
            <a:spLocks noGrp="1"/>
          </p:cNvSpPr>
          <p:nvPr>
            <p:ph type="sldNum" sz="quarter" idx="12"/>
          </p:nvPr>
        </p:nvSpPr>
        <p:spPr/>
        <p:txBody>
          <a:bodyPr/>
          <a:lstStyle/>
          <a:p>
            <a:pPr algn="ctr"/>
            <a:fld id="{90156F56-D5AE-4C6F-B826-C69D1BC521BB}" type="slidenum">
              <a:rPr lang="en-US" smtClean="0"/>
              <a:pPr algn="ctr"/>
              <a:t>17</a:t>
            </a:fld>
            <a:endParaRPr lang="en-US"/>
          </a:p>
        </p:txBody>
      </p:sp>
      <p:sp>
        <p:nvSpPr>
          <p:cNvPr id="6" name="Rectangle 1">
            <a:extLst>
              <a:ext uri="{FF2B5EF4-FFF2-40B4-BE49-F238E27FC236}">
                <a16:creationId xmlns:a16="http://schemas.microsoft.com/office/drawing/2014/main" id="{2EFC26D0-00DE-45F2-8E4C-5F484E0B5FF0}"/>
              </a:ext>
            </a:extLst>
          </p:cNvPr>
          <p:cNvSpPr>
            <a:spLocks noChangeArrowheads="1"/>
          </p:cNvSpPr>
          <p:nvPr/>
        </p:nvSpPr>
        <p:spPr bwMode="auto">
          <a:xfrm>
            <a:off x="-3624237" y="0"/>
            <a:ext cx="17924695" cy="61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pic>
        <p:nvPicPr>
          <p:cNvPr id="11" name="Content Placeholder 10">
            <a:extLst>
              <a:ext uri="{FF2B5EF4-FFF2-40B4-BE49-F238E27FC236}">
                <a16:creationId xmlns:a16="http://schemas.microsoft.com/office/drawing/2014/main" id="{695FF818-435E-4CC8-8FF1-5FE779321343}"/>
              </a:ext>
            </a:extLst>
          </p:cNvPr>
          <p:cNvPicPr>
            <a:picLocks noGrp="1" noChangeAspect="1"/>
          </p:cNvPicPr>
          <p:nvPr>
            <p:ph idx="1"/>
          </p:nvPr>
        </p:nvPicPr>
        <p:blipFill>
          <a:blip r:embed="rId3"/>
          <a:stretch>
            <a:fillRect/>
          </a:stretch>
        </p:blipFill>
        <p:spPr>
          <a:xfrm>
            <a:off x="2716707" y="4252790"/>
            <a:ext cx="8822624" cy="1864450"/>
          </a:xfrm>
        </p:spPr>
      </p:pic>
      <p:pic>
        <p:nvPicPr>
          <p:cNvPr id="5" name="Picture 4">
            <a:extLst>
              <a:ext uri="{FF2B5EF4-FFF2-40B4-BE49-F238E27FC236}">
                <a16:creationId xmlns:a16="http://schemas.microsoft.com/office/drawing/2014/main" id="{1F512B1B-7F8A-4EA8-8272-3F4C2724E6DE}"/>
              </a:ext>
            </a:extLst>
          </p:cNvPr>
          <p:cNvPicPr>
            <a:picLocks noChangeAspect="1"/>
          </p:cNvPicPr>
          <p:nvPr/>
        </p:nvPicPr>
        <p:blipFill>
          <a:blip r:embed="rId4"/>
          <a:stretch>
            <a:fillRect/>
          </a:stretch>
        </p:blipFill>
        <p:spPr>
          <a:xfrm>
            <a:off x="397566" y="1397382"/>
            <a:ext cx="9435547" cy="2855407"/>
          </a:xfrm>
          <a:prstGeom prst="rect">
            <a:avLst/>
          </a:prstGeom>
        </p:spPr>
      </p:pic>
    </p:spTree>
    <p:extLst>
      <p:ext uri="{BB962C8B-B14F-4D97-AF65-F5344CB8AC3E}">
        <p14:creationId xmlns:p14="http://schemas.microsoft.com/office/powerpoint/2010/main" val="2841483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796-3694-4DE4-AF0E-F7E3892CB50B}"/>
              </a:ext>
            </a:extLst>
          </p:cNvPr>
          <p:cNvSpPr>
            <a:spLocks noGrp="1"/>
          </p:cNvSpPr>
          <p:nvPr>
            <p:ph type="title"/>
          </p:nvPr>
        </p:nvSpPr>
        <p:spPr>
          <a:xfrm>
            <a:off x="464126" y="212725"/>
            <a:ext cx="11562773" cy="1325563"/>
          </a:xfrm>
        </p:spPr>
        <p:txBody>
          <a:bodyPr/>
          <a:lstStyle/>
          <a:p>
            <a:r>
              <a:rPr lang="en-IN" dirty="0"/>
              <a:t>Data privacy in generative models – Threat model</a:t>
            </a:r>
            <a:endParaRPr lang="en-CA" dirty="0"/>
          </a:p>
        </p:txBody>
      </p:sp>
      <p:pic>
        <p:nvPicPr>
          <p:cNvPr id="4" name="Content Placeholder 11">
            <a:extLst>
              <a:ext uri="{FF2B5EF4-FFF2-40B4-BE49-F238E27FC236}">
                <a16:creationId xmlns:a16="http://schemas.microsoft.com/office/drawing/2014/main" id="{6487BF6D-C88E-4193-97EA-65001EEEBBF7}"/>
              </a:ext>
            </a:extLst>
          </p:cNvPr>
          <p:cNvPicPr>
            <a:picLocks noGrp="1" noChangeAspect="1"/>
          </p:cNvPicPr>
          <p:nvPr>
            <p:ph idx="1"/>
          </p:nvPr>
        </p:nvPicPr>
        <p:blipFill>
          <a:blip r:embed="rId3"/>
          <a:stretch>
            <a:fillRect/>
          </a:stretch>
        </p:blipFill>
        <p:spPr>
          <a:xfrm>
            <a:off x="2900728" y="1607862"/>
            <a:ext cx="5907247" cy="4812815"/>
          </a:xfrm>
          <a:prstGeom prst="rect">
            <a:avLst/>
          </a:prstGeom>
        </p:spPr>
      </p:pic>
    </p:spTree>
    <p:extLst>
      <p:ext uri="{BB962C8B-B14F-4D97-AF65-F5344CB8AC3E}">
        <p14:creationId xmlns:p14="http://schemas.microsoft.com/office/powerpoint/2010/main" val="425514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DA01-2590-4494-90B5-217CBA39A361}"/>
              </a:ext>
            </a:extLst>
          </p:cNvPr>
          <p:cNvSpPr>
            <a:spLocks noGrp="1"/>
          </p:cNvSpPr>
          <p:nvPr>
            <p:ph type="title"/>
          </p:nvPr>
        </p:nvSpPr>
        <p:spPr>
          <a:xfrm>
            <a:off x="202095" y="78190"/>
            <a:ext cx="10515600" cy="1325563"/>
          </a:xfrm>
        </p:spPr>
        <p:txBody>
          <a:bodyPr/>
          <a:lstStyle/>
          <a:p>
            <a:r>
              <a:rPr lang="en-IN" dirty="0"/>
              <a:t>Sanitizer</a:t>
            </a:r>
            <a:endParaRPr lang="en-CA" dirty="0"/>
          </a:p>
        </p:txBody>
      </p:sp>
      <p:sp>
        <p:nvSpPr>
          <p:cNvPr id="4" name="Rectangle 3">
            <a:extLst>
              <a:ext uri="{FF2B5EF4-FFF2-40B4-BE49-F238E27FC236}">
                <a16:creationId xmlns:a16="http://schemas.microsoft.com/office/drawing/2014/main" id="{1689E9D5-B80D-4600-8091-7E8AA51CBF00}"/>
              </a:ext>
            </a:extLst>
          </p:cNvPr>
          <p:cNvSpPr/>
          <p:nvPr/>
        </p:nvSpPr>
        <p:spPr>
          <a:xfrm>
            <a:off x="4856922" y="3454641"/>
            <a:ext cx="2285999" cy="993913"/>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How to sanitize data?</a:t>
            </a:r>
            <a:endParaRPr lang="en-CA" dirty="0"/>
          </a:p>
        </p:txBody>
      </p:sp>
      <p:cxnSp>
        <p:nvCxnSpPr>
          <p:cNvPr id="8" name="Straight Arrow Connector 7">
            <a:extLst>
              <a:ext uri="{FF2B5EF4-FFF2-40B4-BE49-F238E27FC236}">
                <a16:creationId xmlns:a16="http://schemas.microsoft.com/office/drawing/2014/main" id="{B84B0B88-CD3B-4B35-B2BD-5539709707E0}"/>
              </a:ext>
            </a:extLst>
          </p:cNvPr>
          <p:cNvCxnSpPr>
            <a:cxnSpLocks/>
          </p:cNvCxnSpPr>
          <p:nvPr/>
        </p:nvCxnSpPr>
        <p:spPr>
          <a:xfrm flipV="1">
            <a:off x="7152861" y="3951598"/>
            <a:ext cx="115293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AAC761-D6D9-4873-8CB9-7C7F3F018E2F}"/>
              </a:ext>
            </a:extLst>
          </p:cNvPr>
          <p:cNvCxnSpPr>
            <a:cxnSpLocks/>
            <a:stCxn id="4" idx="1"/>
          </p:cNvCxnSpPr>
          <p:nvPr/>
        </p:nvCxnSpPr>
        <p:spPr>
          <a:xfrm flipH="1">
            <a:off x="3336235" y="3951598"/>
            <a:ext cx="152068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812437-639B-4AA9-90E2-EE0736DABD58}"/>
              </a:ext>
            </a:extLst>
          </p:cNvPr>
          <p:cNvSpPr/>
          <p:nvPr/>
        </p:nvSpPr>
        <p:spPr>
          <a:xfrm>
            <a:off x="8315740" y="3454642"/>
            <a:ext cx="1878496" cy="1069249"/>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a:p>
            <a:pPr algn="ctr"/>
            <a:r>
              <a:rPr lang="en-IN" dirty="0"/>
              <a:t>Sampling from data distribution</a:t>
            </a:r>
          </a:p>
          <a:p>
            <a:pPr algn="ctr"/>
            <a:endParaRPr lang="en-CA" dirty="0"/>
          </a:p>
        </p:txBody>
      </p:sp>
      <p:sp>
        <p:nvSpPr>
          <p:cNvPr id="13" name="Rectangle: Rounded Corners 12">
            <a:extLst>
              <a:ext uri="{FF2B5EF4-FFF2-40B4-BE49-F238E27FC236}">
                <a16:creationId xmlns:a16="http://schemas.microsoft.com/office/drawing/2014/main" id="{E299BBD0-209C-441D-9460-11324A398E82}"/>
              </a:ext>
            </a:extLst>
          </p:cNvPr>
          <p:cNvSpPr/>
          <p:nvPr/>
        </p:nvSpPr>
        <p:spPr>
          <a:xfrm>
            <a:off x="1547191" y="3454642"/>
            <a:ext cx="1789044" cy="1069249"/>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Information </a:t>
            </a:r>
          </a:p>
          <a:p>
            <a:pPr algn="ctr"/>
            <a:r>
              <a:rPr lang="en-IN" dirty="0"/>
              <a:t>Removal</a:t>
            </a:r>
            <a:endParaRPr lang="en-CA" dirty="0"/>
          </a:p>
        </p:txBody>
      </p:sp>
      <p:sp>
        <p:nvSpPr>
          <p:cNvPr id="15" name="Rectangle: Rounded Corners 14">
            <a:extLst>
              <a:ext uri="{FF2B5EF4-FFF2-40B4-BE49-F238E27FC236}">
                <a16:creationId xmlns:a16="http://schemas.microsoft.com/office/drawing/2014/main" id="{24113C32-50D6-43DE-A2EE-9D996BB1C2C3}"/>
              </a:ext>
            </a:extLst>
          </p:cNvPr>
          <p:cNvSpPr/>
          <p:nvPr/>
        </p:nvSpPr>
        <p:spPr>
          <a:xfrm>
            <a:off x="4711148" y="5914335"/>
            <a:ext cx="2922104" cy="695738"/>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Low Privacy-utility trade-offs</a:t>
            </a:r>
            <a:endParaRPr lang="en-CA" dirty="0"/>
          </a:p>
        </p:txBody>
      </p:sp>
      <p:sp>
        <p:nvSpPr>
          <p:cNvPr id="16" name="Rectangle: Rounded Corners 15">
            <a:extLst>
              <a:ext uri="{FF2B5EF4-FFF2-40B4-BE49-F238E27FC236}">
                <a16:creationId xmlns:a16="http://schemas.microsoft.com/office/drawing/2014/main" id="{6E586F4E-F64C-4D78-88FC-94E6A09C61DA}"/>
              </a:ext>
            </a:extLst>
          </p:cNvPr>
          <p:cNvSpPr/>
          <p:nvPr/>
        </p:nvSpPr>
        <p:spPr>
          <a:xfrm>
            <a:off x="7795591" y="5157390"/>
            <a:ext cx="2922104" cy="69573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Inability to preserve non-sensitive information</a:t>
            </a:r>
            <a:endParaRPr lang="en-CA" dirty="0"/>
          </a:p>
        </p:txBody>
      </p:sp>
      <p:sp>
        <p:nvSpPr>
          <p:cNvPr id="17" name="Rectangle: Rounded Corners 16">
            <a:extLst>
              <a:ext uri="{FF2B5EF4-FFF2-40B4-BE49-F238E27FC236}">
                <a16:creationId xmlns:a16="http://schemas.microsoft.com/office/drawing/2014/main" id="{08AC605F-A591-4A53-AC12-B7F2A700D0F3}"/>
              </a:ext>
            </a:extLst>
          </p:cNvPr>
          <p:cNvSpPr/>
          <p:nvPr/>
        </p:nvSpPr>
        <p:spPr>
          <a:xfrm>
            <a:off x="980661" y="5157389"/>
            <a:ext cx="2922104" cy="695738"/>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Removal of correlated features</a:t>
            </a:r>
            <a:endParaRPr lang="en-CA" dirty="0"/>
          </a:p>
        </p:txBody>
      </p:sp>
      <p:cxnSp>
        <p:nvCxnSpPr>
          <p:cNvPr id="19" name="Straight Arrow Connector 18">
            <a:extLst>
              <a:ext uri="{FF2B5EF4-FFF2-40B4-BE49-F238E27FC236}">
                <a16:creationId xmlns:a16="http://schemas.microsoft.com/office/drawing/2014/main" id="{A60C0988-6A0D-41D7-923A-A0B2715E85FB}"/>
              </a:ext>
            </a:extLst>
          </p:cNvPr>
          <p:cNvCxnSpPr>
            <a:stCxn id="13" idx="2"/>
          </p:cNvCxnSpPr>
          <p:nvPr/>
        </p:nvCxnSpPr>
        <p:spPr>
          <a:xfrm>
            <a:off x="2441713" y="4523891"/>
            <a:ext cx="0" cy="63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93687C-3EB7-4E46-84DE-14E7A5405D18}"/>
              </a:ext>
            </a:extLst>
          </p:cNvPr>
          <p:cNvCxnSpPr>
            <a:cxnSpLocks/>
            <a:stCxn id="12" idx="2"/>
            <a:endCxn id="16" idx="0"/>
          </p:cNvCxnSpPr>
          <p:nvPr/>
        </p:nvCxnSpPr>
        <p:spPr>
          <a:xfrm>
            <a:off x="9254988" y="4523891"/>
            <a:ext cx="1655" cy="633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0D1D06-5E32-4852-A118-C5E648DD6477}"/>
              </a:ext>
            </a:extLst>
          </p:cNvPr>
          <p:cNvCxnSpPr>
            <a:stCxn id="17" idx="2"/>
          </p:cNvCxnSpPr>
          <p:nvPr/>
        </p:nvCxnSpPr>
        <p:spPr>
          <a:xfrm>
            <a:off x="2441713" y="5853127"/>
            <a:ext cx="0" cy="40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2E2DED-A1D3-474E-9585-2F164860B927}"/>
              </a:ext>
            </a:extLst>
          </p:cNvPr>
          <p:cNvCxnSpPr>
            <a:endCxn id="15" idx="1"/>
          </p:cNvCxnSpPr>
          <p:nvPr/>
        </p:nvCxnSpPr>
        <p:spPr>
          <a:xfrm>
            <a:off x="2441713" y="6262204"/>
            <a:ext cx="2269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6C2ACC-4418-4D93-8B8D-6A54BD3A7BE6}"/>
              </a:ext>
            </a:extLst>
          </p:cNvPr>
          <p:cNvCxnSpPr>
            <a:cxnSpLocks/>
            <a:stCxn id="16" idx="2"/>
          </p:cNvCxnSpPr>
          <p:nvPr/>
        </p:nvCxnSpPr>
        <p:spPr>
          <a:xfrm>
            <a:off x="9256643" y="5853127"/>
            <a:ext cx="0" cy="40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71F929-1634-4614-A1DF-0A28BC6428E5}"/>
              </a:ext>
            </a:extLst>
          </p:cNvPr>
          <p:cNvCxnSpPr>
            <a:cxnSpLocks/>
            <a:endCxn id="15" idx="3"/>
          </p:cNvCxnSpPr>
          <p:nvPr/>
        </p:nvCxnSpPr>
        <p:spPr>
          <a:xfrm flipH="1">
            <a:off x="7633252" y="6262204"/>
            <a:ext cx="162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C48E313E-7D18-4F7D-BFD5-7D87A66E3DCB}"/>
              </a:ext>
            </a:extLst>
          </p:cNvPr>
          <p:cNvSpPr/>
          <p:nvPr/>
        </p:nvSpPr>
        <p:spPr>
          <a:xfrm>
            <a:off x="3890340" y="898223"/>
            <a:ext cx="4219162" cy="1833098"/>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r>
              <a:rPr lang="en-IN" dirty="0"/>
              <a:t>Semantic decoupling of sensitive information in latent space</a:t>
            </a:r>
          </a:p>
          <a:p>
            <a:pPr marL="342900" indent="-342900" algn="ctr">
              <a:buAutoNum type="arabicPeriod"/>
            </a:pPr>
            <a:r>
              <a:rPr lang="en-IN" dirty="0"/>
              <a:t>Sampling alternatives in feature space to sanitize sensitive attributes</a:t>
            </a:r>
          </a:p>
        </p:txBody>
      </p:sp>
      <p:cxnSp>
        <p:nvCxnSpPr>
          <p:cNvPr id="40" name="Straight Arrow Connector 39">
            <a:extLst>
              <a:ext uri="{FF2B5EF4-FFF2-40B4-BE49-F238E27FC236}">
                <a16:creationId xmlns:a16="http://schemas.microsoft.com/office/drawing/2014/main" id="{F59EEA87-8B53-4667-AAD0-E835C9187B88}"/>
              </a:ext>
            </a:extLst>
          </p:cNvPr>
          <p:cNvCxnSpPr>
            <a:stCxn id="4" idx="0"/>
            <a:endCxn id="38" idx="2"/>
          </p:cNvCxnSpPr>
          <p:nvPr/>
        </p:nvCxnSpPr>
        <p:spPr>
          <a:xfrm flipH="1" flipV="1">
            <a:off x="5999921" y="2731321"/>
            <a:ext cx="1" cy="7233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503D7B-4F53-40F7-B7D8-A4052F98DFD7}"/>
              </a:ext>
            </a:extLst>
          </p:cNvPr>
          <p:cNvCxnSpPr>
            <a:cxnSpLocks/>
          </p:cNvCxnSpPr>
          <p:nvPr/>
        </p:nvCxnSpPr>
        <p:spPr>
          <a:xfrm flipV="1">
            <a:off x="2441713" y="1483415"/>
            <a:ext cx="0" cy="2025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3D64191-543A-43A2-B837-F3BB12BAE721}"/>
              </a:ext>
            </a:extLst>
          </p:cNvPr>
          <p:cNvCxnSpPr>
            <a:cxnSpLocks/>
          </p:cNvCxnSpPr>
          <p:nvPr/>
        </p:nvCxnSpPr>
        <p:spPr>
          <a:xfrm flipV="1">
            <a:off x="9253333" y="1952360"/>
            <a:ext cx="0" cy="150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9CA0685-77A5-4B35-A602-352C55CD44CA}"/>
              </a:ext>
            </a:extLst>
          </p:cNvPr>
          <p:cNvCxnSpPr/>
          <p:nvPr/>
        </p:nvCxnSpPr>
        <p:spPr>
          <a:xfrm>
            <a:off x="2441713" y="1483415"/>
            <a:ext cx="1792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C188C4-0627-4CD4-97F7-6CFB63F4E7B4}"/>
              </a:ext>
            </a:extLst>
          </p:cNvPr>
          <p:cNvCxnSpPr>
            <a:cxnSpLocks/>
          </p:cNvCxnSpPr>
          <p:nvPr/>
        </p:nvCxnSpPr>
        <p:spPr>
          <a:xfrm flipH="1">
            <a:off x="7729330" y="1952360"/>
            <a:ext cx="1524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3CE30F3-5BF9-4C61-9695-A45320BF64C1}"/>
              </a:ext>
            </a:extLst>
          </p:cNvPr>
          <p:cNvSpPr/>
          <p:nvPr/>
        </p:nvSpPr>
        <p:spPr>
          <a:xfrm>
            <a:off x="9914205" y="2357248"/>
            <a:ext cx="2133599" cy="748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Generative models</a:t>
            </a:r>
            <a:endParaRPr lang="en-CA" dirty="0"/>
          </a:p>
        </p:txBody>
      </p:sp>
      <p:cxnSp>
        <p:nvCxnSpPr>
          <p:cNvPr id="7" name="Straight Arrow Connector 6">
            <a:extLst>
              <a:ext uri="{FF2B5EF4-FFF2-40B4-BE49-F238E27FC236}">
                <a16:creationId xmlns:a16="http://schemas.microsoft.com/office/drawing/2014/main" id="{21CBB839-4732-4D02-A1B8-19DD25561D25}"/>
              </a:ext>
            </a:extLst>
          </p:cNvPr>
          <p:cNvCxnSpPr/>
          <p:nvPr/>
        </p:nvCxnSpPr>
        <p:spPr>
          <a:xfrm flipH="1">
            <a:off x="9933709" y="3092981"/>
            <a:ext cx="839479" cy="606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6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FB8D-7C38-42CD-9848-F73E099D1934}"/>
              </a:ext>
            </a:extLst>
          </p:cNvPr>
          <p:cNvSpPr>
            <a:spLocks noGrp="1"/>
          </p:cNvSpPr>
          <p:nvPr>
            <p:ph type="title"/>
          </p:nvPr>
        </p:nvSpPr>
        <p:spPr/>
        <p:txBody>
          <a:bodyPr/>
          <a:lstStyle/>
          <a:p>
            <a:r>
              <a:rPr lang="en-IN" dirty="0"/>
              <a:t>Research Areas</a:t>
            </a:r>
            <a:endParaRPr lang="en-CA" dirty="0"/>
          </a:p>
        </p:txBody>
      </p:sp>
      <p:sp>
        <p:nvSpPr>
          <p:cNvPr id="3" name="Content Placeholder 2">
            <a:extLst>
              <a:ext uri="{FF2B5EF4-FFF2-40B4-BE49-F238E27FC236}">
                <a16:creationId xmlns:a16="http://schemas.microsoft.com/office/drawing/2014/main" id="{BA214B7C-9C21-4835-BD05-E26D926CF180}"/>
              </a:ext>
            </a:extLst>
          </p:cNvPr>
          <p:cNvSpPr>
            <a:spLocks noGrp="1"/>
          </p:cNvSpPr>
          <p:nvPr>
            <p:ph idx="1"/>
          </p:nvPr>
        </p:nvSpPr>
        <p:spPr/>
        <p:txBody>
          <a:bodyPr/>
          <a:lstStyle/>
          <a:p>
            <a:r>
              <a:rPr lang="en-IN" dirty="0"/>
              <a:t>Privacy Preserving Machine Learning</a:t>
            </a:r>
          </a:p>
          <a:p>
            <a:r>
              <a:rPr lang="en-IN" dirty="0"/>
              <a:t>Deep Learning</a:t>
            </a:r>
          </a:p>
          <a:p>
            <a:r>
              <a:rPr lang="en-IN" dirty="0"/>
              <a:t>Generative Modelling</a:t>
            </a:r>
          </a:p>
          <a:p>
            <a:r>
              <a:rPr lang="en-CA" b="0" i="0" dirty="0">
                <a:effectLst/>
                <a:latin typeface="g_d0_f9"/>
              </a:rPr>
              <a:t>Secure Multiparty Computation </a:t>
            </a:r>
            <a:endParaRPr lang="en-IN" dirty="0"/>
          </a:p>
          <a:p>
            <a:r>
              <a:rPr lang="en-IN" dirty="0"/>
              <a:t>Graph learning</a:t>
            </a:r>
          </a:p>
          <a:p>
            <a:endParaRPr lang="en-IN" dirty="0"/>
          </a:p>
          <a:p>
            <a:endParaRPr lang="en-CA" dirty="0"/>
          </a:p>
        </p:txBody>
      </p:sp>
    </p:spTree>
    <p:extLst>
      <p:ext uri="{BB962C8B-B14F-4D97-AF65-F5344CB8AC3E}">
        <p14:creationId xmlns:p14="http://schemas.microsoft.com/office/powerpoint/2010/main" val="3750722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F174-D868-434E-9711-5BDD1467A633}"/>
              </a:ext>
            </a:extLst>
          </p:cNvPr>
          <p:cNvSpPr>
            <a:spLocks noGrp="1"/>
          </p:cNvSpPr>
          <p:nvPr>
            <p:ph type="title"/>
          </p:nvPr>
        </p:nvSpPr>
        <p:spPr>
          <a:xfrm>
            <a:off x="838200" y="341663"/>
            <a:ext cx="10515600" cy="1325563"/>
          </a:xfrm>
        </p:spPr>
        <p:txBody>
          <a:bodyPr/>
          <a:lstStyle/>
          <a:p>
            <a:r>
              <a:rPr lang="en-IN" dirty="0"/>
              <a:t>Utility vs Privacy</a:t>
            </a:r>
            <a:endParaRPr lang="en-CA" dirty="0"/>
          </a:p>
        </p:txBody>
      </p:sp>
      <p:cxnSp>
        <p:nvCxnSpPr>
          <p:cNvPr id="5" name="Straight Arrow Connector 4">
            <a:extLst>
              <a:ext uri="{FF2B5EF4-FFF2-40B4-BE49-F238E27FC236}">
                <a16:creationId xmlns:a16="http://schemas.microsoft.com/office/drawing/2014/main" id="{58B8B52E-F752-4701-B435-7EDD6AF06471}"/>
              </a:ext>
            </a:extLst>
          </p:cNvPr>
          <p:cNvCxnSpPr>
            <a:cxnSpLocks/>
          </p:cNvCxnSpPr>
          <p:nvPr/>
        </p:nvCxnSpPr>
        <p:spPr>
          <a:xfrm>
            <a:off x="3048000" y="6054436"/>
            <a:ext cx="556952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DF4F35-0E9B-40D1-B268-C5E1B19EA058}"/>
              </a:ext>
            </a:extLst>
          </p:cNvPr>
          <p:cNvCxnSpPr>
            <a:cxnSpLocks/>
          </p:cNvCxnSpPr>
          <p:nvPr/>
        </p:nvCxnSpPr>
        <p:spPr>
          <a:xfrm flipH="1" flipV="1">
            <a:off x="3048000" y="2039288"/>
            <a:ext cx="27709" cy="40012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AEC61E-A1A6-416C-94BD-B37EB85D4D83}"/>
              </a:ext>
            </a:extLst>
          </p:cNvPr>
          <p:cNvSpPr txBox="1"/>
          <p:nvPr/>
        </p:nvSpPr>
        <p:spPr>
          <a:xfrm>
            <a:off x="7758545" y="6308209"/>
            <a:ext cx="2459182" cy="369332"/>
          </a:xfrm>
          <a:prstGeom prst="rect">
            <a:avLst/>
          </a:prstGeom>
          <a:noFill/>
        </p:spPr>
        <p:txBody>
          <a:bodyPr wrap="square" rtlCol="0">
            <a:spAutoFit/>
          </a:bodyPr>
          <a:lstStyle/>
          <a:p>
            <a:r>
              <a:rPr lang="en-IN" dirty="0"/>
              <a:t>Data Privacy</a:t>
            </a:r>
            <a:endParaRPr lang="en-CA" dirty="0"/>
          </a:p>
        </p:txBody>
      </p:sp>
      <p:sp>
        <p:nvSpPr>
          <p:cNvPr id="10" name="TextBox 9">
            <a:extLst>
              <a:ext uri="{FF2B5EF4-FFF2-40B4-BE49-F238E27FC236}">
                <a16:creationId xmlns:a16="http://schemas.microsoft.com/office/drawing/2014/main" id="{DD3458CC-81B9-42D0-ACEF-8A08A1A69733}"/>
              </a:ext>
            </a:extLst>
          </p:cNvPr>
          <p:cNvSpPr txBox="1"/>
          <p:nvPr/>
        </p:nvSpPr>
        <p:spPr>
          <a:xfrm>
            <a:off x="1385455" y="2039288"/>
            <a:ext cx="1690254" cy="369332"/>
          </a:xfrm>
          <a:prstGeom prst="rect">
            <a:avLst/>
          </a:prstGeom>
          <a:noFill/>
        </p:spPr>
        <p:txBody>
          <a:bodyPr wrap="square" rtlCol="0">
            <a:spAutoFit/>
          </a:bodyPr>
          <a:lstStyle/>
          <a:p>
            <a:r>
              <a:rPr lang="en-IN" dirty="0"/>
              <a:t>Data Utility</a:t>
            </a:r>
            <a:endParaRPr lang="en-CA" dirty="0"/>
          </a:p>
        </p:txBody>
      </p:sp>
      <p:sp>
        <p:nvSpPr>
          <p:cNvPr id="8" name="Oval 7">
            <a:extLst>
              <a:ext uri="{FF2B5EF4-FFF2-40B4-BE49-F238E27FC236}">
                <a16:creationId xmlns:a16="http://schemas.microsoft.com/office/drawing/2014/main" id="{D684A12F-5CF6-403D-9EC9-210EFF0F00EC}"/>
              </a:ext>
            </a:extLst>
          </p:cNvPr>
          <p:cNvSpPr/>
          <p:nvPr/>
        </p:nvSpPr>
        <p:spPr>
          <a:xfrm>
            <a:off x="5902036" y="3408218"/>
            <a:ext cx="207818" cy="22859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9AAEDDB-44A0-4143-9EAD-C5684862C9CB}"/>
              </a:ext>
            </a:extLst>
          </p:cNvPr>
          <p:cNvSpPr/>
          <p:nvPr/>
        </p:nvSpPr>
        <p:spPr>
          <a:xfrm>
            <a:off x="7204363" y="5445886"/>
            <a:ext cx="207818" cy="22859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3A074BA4-E282-4EE5-9E40-BC5B937338B0}"/>
              </a:ext>
            </a:extLst>
          </p:cNvPr>
          <p:cNvSpPr txBox="1"/>
          <p:nvPr/>
        </p:nvSpPr>
        <p:spPr>
          <a:xfrm>
            <a:off x="6109854" y="3071789"/>
            <a:ext cx="2189019" cy="369332"/>
          </a:xfrm>
          <a:prstGeom prst="rect">
            <a:avLst/>
          </a:prstGeom>
          <a:noFill/>
        </p:spPr>
        <p:txBody>
          <a:bodyPr wrap="square" rtlCol="0">
            <a:spAutoFit/>
          </a:bodyPr>
          <a:lstStyle/>
          <a:p>
            <a:r>
              <a:rPr lang="en-IN" dirty="0"/>
              <a:t>Sanitizer</a:t>
            </a:r>
            <a:endParaRPr lang="en-CA" dirty="0"/>
          </a:p>
        </p:txBody>
      </p:sp>
      <p:sp>
        <p:nvSpPr>
          <p:cNvPr id="14" name="TextBox 13">
            <a:extLst>
              <a:ext uri="{FF2B5EF4-FFF2-40B4-BE49-F238E27FC236}">
                <a16:creationId xmlns:a16="http://schemas.microsoft.com/office/drawing/2014/main" id="{5F73119F-EFBA-4E1A-8134-AD00A3A7B820}"/>
              </a:ext>
            </a:extLst>
          </p:cNvPr>
          <p:cNvSpPr txBox="1"/>
          <p:nvPr/>
        </p:nvSpPr>
        <p:spPr>
          <a:xfrm>
            <a:off x="7758545" y="5237017"/>
            <a:ext cx="2729344" cy="646331"/>
          </a:xfrm>
          <a:prstGeom prst="rect">
            <a:avLst/>
          </a:prstGeom>
          <a:noFill/>
        </p:spPr>
        <p:txBody>
          <a:bodyPr wrap="square" rtlCol="0">
            <a:spAutoFit/>
          </a:bodyPr>
          <a:lstStyle/>
          <a:p>
            <a:r>
              <a:rPr lang="en-IN" dirty="0"/>
              <a:t>Information removal/ Generative modelling</a:t>
            </a:r>
            <a:endParaRPr lang="en-CA" dirty="0"/>
          </a:p>
        </p:txBody>
      </p:sp>
      <p:sp>
        <p:nvSpPr>
          <p:cNvPr id="15" name="TextBox 14">
            <a:extLst>
              <a:ext uri="{FF2B5EF4-FFF2-40B4-BE49-F238E27FC236}">
                <a16:creationId xmlns:a16="http://schemas.microsoft.com/office/drawing/2014/main" id="{CF1DCD38-6C22-43CA-845A-E1CBF7E77FEF}"/>
              </a:ext>
            </a:extLst>
          </p:cNvPr>
          <p:cNvSpPr txBox="1"/>
          <p:nvPr/>
        </p:nvSpPr>
        <p:spPr>
          <a:xfrm>
            <a:off x="3546763" y="2283393"/>
            <a:ext cx="2189019" cy="369332"/>
          </a:xfrm>
          <a:prstGeom prst="rect">
            <a:avLst/>
          </a:prstGeom>
          <a:noFill/>
        </p:spPr>
        <p:txBody>
          <a:bodyPr wrap="square" rtlCol="0">
            <a:spAutoFit/>
          </a:bodyPr>
          <a:lstStyle/>
          <a:p>
            <a:r>
              <a:rPr lang="en-IN" dirty="0"/>
              <a:t>Raw Data</a:t>
            </a:r>
            <a:endParaRPr lang="en-CA" dirty="0"/>
          </a:p>
        </p:txBody>
      </p:sp>
      <p:sp>
        <p:nvSpPr>
          <p:cNvPr id="16" name="Oval 15">
            <a:extLst>
              <a:ext uri="{FF2B5EF4-FFF2-40B4-BE49-F238E27FC236}">
                <a16:creationId xmlns:a16="http://schemas.microsoft.com/office/drawing/2014/main" id="{27FC33B1-90C5-4EC9-9B1D-8629C2EC5392}"/>
              </a:ext>
            </a:extLst>
          </p:cNvPr>
          <p:cNvSpPr/>
          <p:nvPr/>
        </p:nvSpPr>
        <p:spPr>
          <a:xfrm>
            <a:off x="3546763" y="2712030"/>
            <a:ext cx="207818" cy="2285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21669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E7E35-979A-49E2-900E-DC4BA390C270}"/>
              </a:ext>
            </a:extLst>
          </p:cNvPr>
          <p:cNvSpPr>
            <a:spLocks noGrp="1"/>
          </p:cNvSpPr>
          <p:nvPr>
            <p:ph type="title"/>
          </p:nvPr>
        </p:nvSpPr>
        <p:spPr/>
        <p:txBody>
          <a:bodyPr/>
          <a:lstStyle/>
          <a:p>
            <a:r>
              <a:rPr lang="en-IN" dirty="0"/>
              <a:t>Privacy in Tabular Data</a:t>
            </a:r>
            <a:endParaRPr lang="en-CA" dirty="0"/>
          </a:p>
        </p:txBody>
      </p:sp>
      <p:graphicFrame>
        <p:nvGraphicFramePr>
          <p:cNvPr id="7" name="Content Placeholder 6">
            <a:extLst>
              <a:ext uri="{FF2B5EF4-FFF2-40B4-BE49-F238E27FC236}">
                <a16:creationId xmlns:a16="http://schemas.microsoft.com/office/drawing/2014/main" id="{E21A88E6-E2B1-4309-B83C-DD2287B5DD05}"/>
              </a:ext>
            </a:extLst>
          </p:cNvPr>
          <p:cNvGraphicFramePr>
            <a:graphicFrameLocks noGrp="1"/>
          </p:cNvGraphicFramePr>
          <p:nvPr>
            <p:ph idx="1"/>
            <p:extLst>
              <p:ext uri="{D42A27DB-BD31-4B8C-83A1-F6EECF244321}">
                <p14:modId xmlns:p14="http://schemas.microsoft.com/office/powerpoint/2010/main" val="2530588110"/>
              </p:ext>
            </p:extLst>
          </p:nvPr>
        </p:nvGraphicFramePr>
        <p:xfrm>
          <a:off x="5015345" y="903142"/>
          <a:ext cx="8174182" cy="5394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7B5F7E6E-5A24-44E2-81B5-B64279338C21}"/>
              </a:ext>
            </a:extLst>
          </p:cNvPr>
          <p:cNvPicPr>
            <a:picLocks noChangeAspect="1"/>
          </p:cNvPicPr>
          <p:nvPr/>
        </p:nvPicPr>
        <p:blipFill>
          <a:blip r:embed="rId8"/>
          <a:stretch>
            <a:fillRect/>
          </a:stretch>
        </p:blipFill>
        <p:spPr>
          <a:xfrm>
            <a:off x="593147" y="2007101"/>
            <a:ext cx="4913484" cy="4330699"/>
          </a:xfrm>
          <a:prstGeom prst="rect">
            <a:avLst/>
          </a:prstGeom>
        </p:spPr>
      </p:pic>
    </p:spTree>
    <p:extLst>
      <p:ext uri="{BB962C8B-B14F-4D97-AF65-F5344CB8AC3E}">
        <p14:creationId xmlns:p14="http://schemas.microsoft.com/office/powerpoint/2010/main" val="707887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0456C-33B0-43F7-9CE8-86087443B609}"/>
              </a:ext>
            </a:extLst>
          </p:cNvPr>
          <p:cNvSpPr>
            <a:spLocks noGrp="1"/>
          </p:cNvSpPr>
          <p:nvPr>
            <p:ph type="title"/>
          </p:nvPr>
        </p:nvSpPr>
        <p:spPr/>
        <p:txBody>
          <a:bodyPr/>
          <a:lstStyle/>
          <a:p>
            <a:r>
              <a:rPr lang="en-IN" dirty="0"/>
              <a:t>Extend Support to Sanitizer</a:t>
            </a:r>
            <a:endParaRPr lang="en-CA" dirty="0"/>
          </a:p>
        </p:txBody>
      </p:sp>
      <p:graphicFrame>
        <p:nvGraphicFramePr>
          <p:cNvPr id="4" name="Content Placeholder 3">
            <a:extLst>
              <a:ext uri="{FF2B5EF4-FFF2-40B4-BE49-F238E27FC236}">
                <a16:creationId xmlns:a16="http://schemas.microsoft.com/office/drawing/2014/main" id="{A7998320-A4EB-49AB-AEFF-5AA92BA211AE}"/>
              </a:ext>
            </a:extLst>
          </p:cNvPr>
          <p:cNvGraphicFramePr>
            <a:graphicFrameLocks noGrp="1"/>
          </p:cNvGraphicFramePr>
          <p:nvPr>
            <p:ph idx="1"/>
            <p:extLst>
              <p:ext uri="{D42A27DB-BD31-4B8C-83A1-F6EECF244321}">
                <p14:modId xmlns:p14="http://schemas.microsoft.com/office/powerpoint/2010/main" val="3533396860"/>
              </p:ext>
            </p:extLst>
          </p:nvPr>
        </p:nvGraphicFramePr>
        <p:xfrm>
          <a:off x="498764" y="1690688"/>
          <a:ext cx="10972800"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170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8A18-46F6-4D10-B5D9-09FCDF030704}"/>
              </a:ext>
            </a:extLst>
          </p:cNvPr>
          <p:cNvSpPr>
            <a:spLocks noGrp="1"/>
          </p:cNvSpPr>
          <p:nvPr>
            <p:ph type="ctrTitle"/>
          </p:nvPr>
        </p:nvSpPr>
        <p:spPr>
          <a:xfrm>
            <a:off x="1524000" y="1551854"/>
            <a:ext cx="9144000" cy="2387600"/>
          </a:xfrm>
        </p:spPr>
        <p:txBody>
          <a:bodyPr>
            <a:normAutofit/>
          </a:bodyPr>
          <a:lstStyle/>
          <a:p>
            <a:r>
              <a:rPr lang="en-US" sz="4800" b="0" i="0" u="none" strike="noStrike" baseline="0" dirty="0">
                <a:latin typeface="NimbusRomNo9L-Regu"/>
              </a:rPr>
              <a:t>Privacy in Urban Sensing with Instrumented Fleets,</a:t>
            </a:r>
            <a:br>
              <a:rPr lang="en-US" sz="4800" b="0" i="0" u="none" strike="noStrike" baseline="0" dirty="0">
                <a:latin typeface="NimbusRomNo9L-Regu"/>
              </a:rPr>
            </a:br>
            <a:r>
              <a:rPr lang="en-CA" sz="4800" b="0" i="0" u="none" strike="noStrike" baseline="0" dirty="0">
                <a:latin typeface="NimbusRomNo9L-Regu"/>
              </a:rPr>
              <a:t>Using Air Pollution Monitoring</a:t>
            </a:r>
            <a:endParaRPr lang="en-CA" sz="16600" dirty="0"/>
          </a:p>
        </p:txBody>
      </p:sp>
    </p:spTree>
    <p:extLst>
      <p:ext uri="{BB962C8B-B14F-4D97-AF65-F5344CB8AC3E}">
        <p14:creationId xmlns:p14="http://schemas.microsoft.com/office/powerpoint/2010/main" val="77776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56CE-8341-4D0F-9BBD-AC317EE956A6}"/>
              </a:ext>
            </a:extLst>
          </p:cNvPr>
          <p:cNvSpPr>
            <a:spLocks noGrp="1"/>
          </p:cNvSpPr>
          <p:nvPr>
            <p:ph type="title"/>
          </p:nvPr>
        </p:nvSpPr>
        <p:spPr/>
        <p:txBody>
          <a:bodyPr/>
          <a:lstStyle/>
          <a:p>
            <a:r>
              <a:rPr lang="en-IN" dirty="0"/>
              <a:t>Introduction</a:t>
            </a:r>
            <a:endParaRPr lang="en-CA" dirty="0"/>
          </a:p>
        </p:txBody>
      </p:sp>
      <p:pic>
        <p:nvPicPr>
          <p:cNvPr id="4" name="Picture 3">
            <a:extLst>
              <a:ext uri="{FF2B5EF4-FFF2-40B4-BE49-F238E27FC236}">
                <a16:creationId xmlns:a16="http://schemas.microsoft.com/office/drawing/2014/main" id="{0A278EC5-98C9-4A31-A92A-A117A0F5EF5F}"/>
              </a:ext>
            </a:extLst>
          </p:cNvPr>
          <p:cNvPicPr>
            <a:picLocks noChangeAspect="1"/>
          </p:cNvPicPr>
          <p:nvPr/>
        </p:nvPicPr>
        <p:blipFill>
          <a:blip r:embed="rId3"/>
          <a:stretch>
            <a:fillRect/>
          </a:stretch>
        </p:blipFill>
        <p:spPr>
          <a:xfrm>
            <a:off x="5077886" y="1780140"/>
            <a:ext cx="6696177" cy="4540646"/>
          </a:xfrm>
          <a:prstGeom prst="rect">
            <a:avLst/>
          </a:prstGeom>
        </p:spPr>
      </p:pic>
      <p:pic>
        <p:nvPicPr>
          <p:cNvPr id="5" name="Google Shape;61;g1113f4fa40d_0_90">
            <a:extLst>
              <a:ext uri="{FF2B5EF4-FFF2-40B4-BE49-F238E27FC236}">
                <a16:creationId xmlns:a16="http://schemas.microsoft.com/office/drawing/2014/main" id="{9475CC45-62AB-4C3C-B8DE-0B1A887A3B05}"/>
              </a:ext>
            </a:extLst>
          </p:cNvPr>
          <p:cNvPicPr preferRelativeResize="0"/>
          <p:nvPr/>
        </p:nvPicPr>
        <p:blipFill>
          <a:blip r:embed="rId4">
            <a:alphaModFix/>
          </a:blip>
          <a:stretch>
            <a:fillRect/>
          </a:stretch>
        </p:blipFill>
        <p:spPr>
          <a:xfrm>
            <a:off x="633276" y="1780140"/>
            <a:ext cx="3978481" cy="4014846"/>
          </a:xfrm>
          <a:prstGeom prst="rect">
            <a:avLst/>
          </a:prstGeom>
          <a:noFill/>
          <a:ln>
            <a:noFill/>
          </a:ln>
        </p:spPr>
      </p:pic>
    </p:spTree>
    <p:extLst>
      <p:ext uri="{BB962C8B-B14F-4D97-AF65-F5344CB8AC3E}">
        <p14:creationId xmlns:p14="http://schemas.microsoft.com/office/powerpoint/2010/main" val="367736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644EC-2294-4C66-859A-AECDEBC1DFC2}"/>
              </a:ext>
            </a:extLst>
          </p:cNvPr>
          <p:cNvPicPr>
            <a:picLocks noChangeAspect="1"/>
          </p:cNvPicPr>
          <p:nvPr/>
        </p:nvPicPr>
        <p:blipFill>
          <a:blip r:embed="rId3"/>
          <a:stretch>
            <a:fillRect/>
          </a:stretch>
        </p:blipFill>
        <p:spPr>
          <a:xfrm>
            <a:off x="1064141" y="1550504"/>
            <a:ext cx="10209318" cy="4175470"/>
          </a:xfrm>
          <a:prstGeom prst="rect">
            <a:avLst/>
          </a:prstGeom>
        </p:spPr>
      </p:pic>
      <p:pic>
        <p:nvPicPr>
          <p:cNvPr id="7" name="Picture 6">
            <a:extLst>
              <a:ext uri="{FF2B5EF4-FFF2-40B4-BE49-F238E27FC236}">
                <a16:creationId xmlns:a16="http://schemas.microsoft.com/office/drawing/2014/main" id="{5B874096-F552-4155-BB5D-E71F4F12AE40}"/>
              </a:ext>
            </a:extLst>
          </p:cNvPr>
          <p:cNvPicPr>
            <a:picLocks noChangeAspect="1"/>
          </p:cNvPicPr>
          <p:nvPr/>
        </p:nvPicPr>
        <p:blipFill>
          <a:blip r:embed="rId4"/>
          <a:stretch>
            <a:fillRect/>
          </a:stretch>
        </p:blipFill>
        <p:spPr>
          <a:xfrm>
            <a:off x="2375452" y="2967037"/>
            <a:ext cx="2133600" cy="923925"/>
          </a:xfrm>
          <a:prstGeom prst="rect">
            <a:avLst/>
          </a:prstGeom>
        </p:spPr>
      </p:pic>
    </p:spTree>
    <p:extLst>
      <p:ext uri="{BB962C8B-B14F-4D97-AF65-F5344CB8AC3E}">
        <p14:creationId xmlns:p14="http://schemas.microsoft.com/office/powerpoint/2010/main" val="500151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935FF3-2D2C-404D-92F7-FF540DC7BE17}"/>
              </a:ext>
            </a:extLst>
          </p:cNvPr>
          <p:cNvPicPr>
            <a:picLocks noChangeAspect="1"/>
          </p:cNvPicPr>
          <p:nvPr/>
        </p:nvPicPr>
        <p:blipFill>
          <a:blip r:embed="rId3"/>
          <a:stretch>
            <a:fillRect/>
          </a:stretch>
        </p:blipFill>
        <p:spPr>
          <a:xfrm>
            <a:off x="642420" y="1128091"/>
            <a:ext cx="10491891" cy="4641574"/>
          </a:xfrm>
          <a:prstGeom prst="rect">
            <a:avLst/>
          </a:prstGeom>
        </p:spPr>
      </p:pic>
    </p:spTree>
    <p:extLst>
      <p:ext uri="{BB962C8B-B14F-4D97-AF65-F5344CB8AC3E}">
        <p14:creationId xmlns:p14="http://schemas.microsoft.com/office/powerpoint/2010/main" val="118188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872B-1523-4963-856E-8C743DEFC5F1}"/>
              </a:ext>
            </a:extLst>
          </p:cNvPr>
          <p:cNvSpPr>
            <a:spLocks noGrp="1"/>
          </p:cNvSpPr>
          <p:nvPr>
            <p:ph type="title"/>
          </p:nvPr>
        </p:nvSpPr>
        <p:spPr>
          <a:xfrm>
            <a:off x="838200" y="330719"/>
            <a:ext cx="10327020" cy="1359969"/>
          </a:xfrm>
        </p:spPr>
        <p:txBody>
          <a:bodyPr/>
          <a:lstStyle/>
          <a:p>
            <a:r>
              <a:rPr lang="en-IN" dirty="0"/>
              <a:t>What is private?</a:t>
            </a:r>
            <a:endParaRPr lang="en-CA" dirty="0"/>
          </a:p>
        </p:txBody>
      </p:sp>
      <p:sp>
        <p:nvSpPr>
          <p:cNvPr id="3" name="Content Placeholder 2">
            <a:extLst>
              <a:ext uri="{FF2B5EF4-FFF2-40B4-BE49-F238E27FC236}">
                <a16:creationId xmlns:a16="http://schemas.microsoft.com/office/drawing/2014/main" id="{7310098D-0CAB-46C6-B054-1D89D9C55DC3}"/>
              </a:ext>
            </a:extLst>
          </p:cNvPr>
          <p:cNvSpPr>
            <a:spLocks noGrp="1"/>
          </p:cNvSpPr>
          <p:nvPr>
            <p:ph idx="1"/>
          </p:nvPr>
        </p:nvSpPr>
        <p:spPr>
          <a:xfrm>
            <a:off x="838200" y="1712682"/>
            <a:ext cx="10327020" cy="4464281"/>
          </a:xfrm>
        </p:spPr>
        <p:txBody>
          <a:bodyPr/>
          <a:lstStyle/>
          <a:p>
            <a:pPr marL="0" indent="0">
              <a:buNone/>
            </a:pPr>
            <a:r>
              <a:rPr lang="en-IN" dirty="0"/>
              <a:t>Fleets –Fleet size, location and time</a:t>
            </a:r>
          </a:p>
          <a:p>
            <a:pPr marL="0" indent="0">
              <a:buNone/>
            </a:pPr>
            <a:endParaRPr lang="en-IN" dirty="0"/>
          </a:p>
          <a:p>
            <a:pPr lvl="1"/>
            <a:endParaRPr lang="en-IN" dirty="0"/>
          </a:p>
          <a:p>
            <a:pPr lvl="1"/>
            <a:endParaRPr lang="en-IN" dirty="0"/>
          </a:p>
        </p:txBody>
      </p:sp>
      <p:pic>
        <p:nvPicPr>
          <p:cNvPr id="7" name="Picture 6">
            <a:extLst>
              <a:ext uri="{FF2B5EF4-FFF2-40B4-BE49-F238E27FC236}">
                <a16:creationId xmlns:a16="http://schemas.microsoft.com/office/drawing/2014/main" id="{1DF60D85-1B8C-48F9-BA55-1A2247DBBE5A}"/>
              </a:ext>
            </a:extLst>
          </p:cNvPr>
          <p:cNvPicPr>
            <a:picLocks noChangeAspect="1"/>
          </p:cNvPicPr>
          <p:nvPr/>
        </p:nvPicPr>
        <p:blipFill>
          <a:blip r:embed="rId3"/>
          <a:stretch>
            <a:fillRect/>
          </a:stretch>
        </p:blipFill>
        <p:spPr>
          <a:xfrm>
            <a:off x="1171791" y="2214990"/>
            <a:ext cx="4110556" cy="4180703"/>
          </a:xfrm>
          <a:prstGeom prst="rect">
            <a:avLst/>
          </a:prstGeom>
        </p:spPr>
      </p:pic>
      <p:pic>
        <p:nvPicPr>
          <p:cNvPr id="11" name="Picture 10">
            <a:extLst>
              <a:ext uri="{FF2B5EF4-FFF2-40B4-BE49-F238E27FC236}">
                <a16:creationId xmlns:a16="http://schemas.microsoft.com/office/drawing/2014/main" id="{1004FD79-17B0-4859-9D01-EA31104FC951}"/>
              </a:ext>
            </a:extLst>
          </p:cNvPr>
          <p:cNvPicPr>
            <a:picLocks noChangeAspect="1"/>
          </p:cNvPicPr>
          <p:nvPr/>
        </p:nvPicPr>
        <p:blipFill>
          <a:blip r:embed="rId4"/>
          <a:stretch>
            <a:fillRect/>
          </a:stretch>
        </p:blipFill>
        <p:spPr>
          <a:xfrm>
            <a:off x="8281925" y="2017049"/>
            <a:ext cx="3603955" cy="4620575"/>
          </a:xfrm>
          <a:prstGeom prst="rect">
            <a:avLst/>
          </a:prstGeom>
        </p:spPr>
      </p:pic>
      <p:sp>
        <p:nvSpPr>
          <p:cNvPr id="13" name="TextBox 12">
            <a:extLst>
              <a:ext uri="{FF2B5EF4-FFF2-40B4-BE49-F238E27FC236}">
                <a16:creationId xmlns:a16="http://schemas.microsoft.com/office/drawing/2014/main" id="{9E040971-84D4-4B0D-B59B-C2E80E40827F}"/>
              </a:ext>
            </a:extLst>
          </p:cNvPr>
          <p:cNvSpPr txBox="1"/>
          <p:nvPr/>
        </p:nvSpPr>
        <p:spPr>
          <a:xfrm>
            <a:off x="7994397" y="1471835"/>
            <a:ext cx="4612143" cy="523220"/>
          </a:xfrm>
          <a:prstGeom prst="rect">
            <a:avLst/>
          </a:prstGeom>
          <a:noFill/>
        </p:spPr>
        <p:txBody>
          <a:bodyPr wrap="square" rtlCol="0">
            <a:spAutoFit/>
          </a:bodyPr>
          <a:lstStyle/>
          <a:p>
            <a:r>
              <a:rPr lang="en-IN" sz="2800" dirty="0"/>
              <a:t>Clients – Query locations</a:t>
            </a:r>
          </a:p>
        </p:txBody>
      </p:sp>
    </p:spTree>
    <p:extLst>
      <p:ext uri="{BB962C8B-B14F-4D97-AF65-F5344CB8AC3E}">
        <p14:creationId xmlns:p14="http://schemas.microsoft.com/office/powerpoint/2010/main" val="4249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3F84-753E-4ADA-9071-9148FA3EE8CB}"/>
              </a:ext>
            </a:extLst>
          </p:cNvPr>
          <p:cNvSpPr>
            <a:spLocks noGrp="1"/>
          </p:cNvSpPr>
          <p:nvPr>
            <p:ph type="title"/>
          </p:nvPr>
        </p:nvSpPr>
        <p:spPr>
          <a:xfrm>
            <a:off x="220186" y="180237"/>
            <a:ext cx="10515600" cy="1325563"/>
          </a:xfrm>
        </p:spPr>
        <p:txBody>
          <a:bodyPr/>
          <a:lstStyle/>
          <a:p>
            <a:r>
              <a:rPr lang="en-IN" dirty="0"/>
              <a:t>Threat Model</a:t>
            </a:r>
            <a:br>
              <a:rPr lang="en-IN" dirty="0"/>
            </a:br>
            <a:endParaRPr lang="en-CA" dirty="0"/>
          </a:p>
        </p:txBody>
      </p:sp>
      <p:pic>
        <p:nvPicPr>
          <p:cNvPr id="5" name="Picture 4">
            <a:extLst>
              <a:ext uri="{FF2B5EF4-FFF2-40B4-BE49-F238E27FC236}">
                <a16:creationId xmlns:a16="http://schemas.microsoft.com/office/drawing/2014/main" id="{BBD24723-52AC-4D4B-83F8-B7A51CC97066}"/>
              </a:ext>
            </a:extLst>
          </p:cNvPr>
          <p:cNvPicPr>
            <a:picLocks noChangeAspect="1"/>
          </p:cNvPicPr>
          <p:nvPr/>
        </p:nvPicPr>
        <p:blipFill>
          <a:blip r:embed="rId3"/>
          <a:stretch>
            <a:fillRect/>
          </a:stretch>
        </p:blipFill>
        <p:spPr>
          <a:xfrm>
            <a:off x="220186" y="1327766"/>
            <a:ext cx="11751627" cy="5100017"/>
          </a:xfrm>
          <a:prstGeom prst="rect">
            <a:avLst/>
          </a:prstGeom>
        </p:spPr>
      </p:pic>
      <p:pic>
        <p:nvPicPr>
          <p:cNvPr id="7" name="Picture 6">
            <a:extLst>
              <a:ext uri="{FF2B5EF4-FFF2-40B4-BE49-F238E27FC236}">
                <a16:creationId xmlns:a16="http://schemas.microsoft.com/office/drawing/2014/main" id="{B1CA0EE5-EE79-4B53-8468-5C48C7BCC261}"/>
              </a:ext>
            </a:extLst>
          </p:cNvPr>
          <p:cNvPicPr>
            <a:picLocks noChangeAspect="1"/>
          </p:cNvPicPr>
          <p:nvPr/>
        </p:nvPicPr>
        <p:blipFill>
          <a:blip r:embed="rId4"/>
          <a:stretch>
            <a:fillRect/>
          </a:stretch>
        </p:blipFill>
        <p:spPr>
          <a:xfrm>
            <a:off x="5095848" y="1965427"/>
            <a:ext cx="787697" cy="3143286"/>
          </a:xfrm>
          <a:prstGeom prst="rect">
            <a:avLst/>
          </a:prstGeom>
        </p:spPr>
      </p:pic>
      <p:sp>
        <p:nvSpPr>
          <p:cNvPr id="8" name="TextBox 7">
            <a:extLst>
              <a:ext uri="{FF2B5EF4-FFF2-40B4-BE49-F238E27FC236}">
                <a16:creationId xmlns:a16="http://schemas.microsoft.com/office/drawing/2014/main" id="{B9441EA5-F826-4EDA-B91B-753553443CE1}"/>
              </a:ext>
            </a:extLst>
          </p:cNvPr>
          <p:cNvSpPr txBox="1"/>
          <p:nvPr/>
        </p:nvSpPr>
        <p:spPr>
          <a:xfrm>
            <a:off x="3229797" y="1195838"/>
            <a:ext cx="2653748" cy="646331"/>
          </a:xfrm>
          <a:prstGeom prst="rect">
            <a:avLst/>
          </a:prstGeom>
          <a:solidFill>
            <a:schemeClr val="accent3">
              <a:lumMod val="40000"/>
              <a:lumOff val="60000"/>
            </a:schemeClr>
          </a:solidFill>
        </p:spPr>
        <p:txBody>
          <a:bodyPr wrap="square" rtlCol="0">
            <a:spAutoFit/>
          </a:bodyPr>
          <a:lstStyle/>
          <a:p>
            <a:pPr algn="ctr"/>
            <a:r>
              <a:rPr lang="en-IN" dirty="0"/>
              <a:t>Sensitive data containing location and time</a:t>
            </a:r>
            <a:endParaRPr lang="en-CA" dirty="0"/>
          </a:p>
        </p:txBody>
      </p:sp>
    </p:spTree>
    <p:extLst>
      <p:ext uri="{BB962C8B-B14F-4D97-AF65-F5344CB8AC3E}">
        <p14:creationId xmlns:p14="http://schemas.microsoft.com/office/powerpoint/2010/main" val="325353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DDFFA6-1BEC-43AF-AF6F-F725FC3D426A}"/>
              </a:ext>
            </a:extLst>
          </p:cNvPr>
          <p:cNvPicPr>
            <a:picLocks noChangeAspect="1"/>
          </p:cNvPicPr>
          <p:nvPr/>
        </p:nvPicPr>
        <p:blipFill>
          <a:blip r:embed="rId3"/>
          <a:stretch>
            <a:fillRect/>
          </a:stretch>
        </p:blipFill>
        <p:spPr>
          <a:xfrm>
            <a:off x="177116" y="1039090"/>
            <a:ext cx="11650877" cy="4799697"/>
          </a:xfrm>
          <a:prstGeom prst="rect">
            <a:avLst/>
          </a:prstGeom>
        </p:spPr>
      </p:pic>
    </p:spTree>
    <p:extLst>
      <p:ext uri="{BB962C8B-B14F-4D97-AF65-F5344CB8AC3E}">
        <p14:creationId xmlns:p14="http://schemas.microsoft.com/office/powerpoint/2010/main" val="77662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5A3C-ED7B-49E8-BF5E-8CB5F7E90D4F}"/>
              </a:ext>
            </a:extLst>
          </p:cNvPr>
          <p:cNvSpPr>
            <a:spLocks noGrp="1"/>
          </p:cNvSpPr>
          <p:nvPr>
            <p:ph type="ctrTitle"/>
          </p:nvPr>
        </p:nvSpPr>
        <p:spPr/>
        <p:txBody>
          <a:bodyPr/>
          <a:lstStyle/>
          <a:p>
            <a:r>
              <a:rPr lang="en-IN" dirty="0"/>
              <a:t>Synthetic Tabular Data Generation</a:t>
            </a:r>
            <a:endParaRPr lang="en-CA" dirty="0"/>
          </a:p>
        </p:txBody>
      </p:sp>
    </p:spTree>
    <p:extLst>
      <p:ext uri="{BB962C8B-B14F-4D97-AF65-F5344CB8AC3E}">
        <p14:creationId xmlns:p14="http://schemas.microsoft.com/office/powerpoint/2010/main" val="2624253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71B2-74DA-4BD6-AAD1-0E5179662E9C}"/>
              </a:ext>
            </a:extLst>
          </p:cNvPr>
          <p:cNvSpPr>
            <a:spLocks noGrp="1"/>
          </p:cNvSpPr>
          <p:nvPr>
            <p:ph type="title"/>
          </p:nvPr>
        </p:nvSpPr>
        <p:spPr/>
        <p:txBody>
          <a:bodyPr/>
          <a:lstStyle/>
          <a:p>
            <a:r>
              <a:rPr lang="en-IN" dirty="0"/>
              <a:t>Ways to protect data </a:t>
            </a:r>
            <a:endParaRPr lang="en-CA" dirty="0"/>
          </a:p>
        </p:txBody>
      </p:sp>
      <p:graphicFrame>
        <p:nvGraphicFramePr>
          <p:cNvPr id="4" name="Content Placeholder 3">
            <a:extLst>
              <a:ext uri="{FF2B5EF4-FFF2-40B4-BE49-F238E27FC236}">
                <a16:creationId xmlns:a16="http://schemas.microsoft.com/office/drawing/2014/main" id="{B3B45BD0-56F6-4C35-B7C9-DC6D3DD8BD79}"/>
              </a:ext>
            </a:extLst>
          </p:cNvPr>
          <p:cNvGraphicFramePr>
            <a:graphicFrameLocks noGrp="1"/>
          </p:cNvGraphicFramePr>
          <p:nvPr>
            <p:ph idx="1"/>
            <p:extLst>
              <p:ext uri="{D42A27DB-BD31-4B8C-83A1-F6EECF244321}">
                <p14:modId xmlns:p14="http://schemas.microsoft.com/office/powerpoint/2010/main" val="1747423572"/>
              </p:ext>
            </p:extLst>
          </p:nvPr>
        </p:nvGraphicFramePr>
        <p:xfrm>
          <a:off x="1162878" y="1825625"/>
          <a:ext cx="10190922" cy="3700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45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94E-006D-4792-9940-CD5E71BF187C}"/>
              </a:ext>
            </a:extLst>
          </p:cNvPr>
          <p:cNvSpPr>
            <a:spLocks noGrp="1"/>
          </p:cNvSpPr>
          <p:nvPr>
            <p:ph type="title"/>
          </p:nvPr>
        </p:nvSpPr>
        <p:spPr/>
        <p:txBody>
          <a:bodyPr/>
          <a:lstStyle/>
          <a:p>
            <a:r>
              <a:rPr lang="en-IN" dirty="0"/>
              <a:t>End-to-end 2PC system</a:t>
            </a:r>
            <a:endParaRPr lang="en-CA" dirty="0"/>
          </a:p>
        </p:txBody>
      </p:sp>
      <p:pic>
        <p:nvPicPr>
          <p:cNvPr id="5" name="Content Placeholder 4">
            <a:extLst>
              <a:ext uri="{FF2B5EF4-FFF2-40B4-BE49-F238E27FC236}">
                <a16:creationId xmlns:a16="http://schemas.microsoft.com/office/drawing/2014/main" id="{76756EE8-EB5D-4EE8-8093-8681C447F74C}"/>
              </a:ext>
            </a:extLst>
          </p:cNvPr>
          <p:cNvPicPr>
            <a:picLocks noGrp="1" noChangeAspect="1"/>
          </p:cNvPicPr>
          <p:nvPr>
            <p:ph idx="1"/>
          </p:nvPr>
        </p:nvPicPr>
        <p:blipFill>
          <a:blip r:embed="rId3"/>
          <a:stretch>
            <a:fillRect/>
          </a:stretch>
        </p:blipFill>
        <p:spPr>
          <a:xfrm>
            <a:off x="224920" y="2015968"/>
            <a:ext cx="11742160" cy="4185962"/>
          </a:xfrm>
        </p:spPr>
      </p:pic>
    </p:spTree>
    <p:extLst>
      <p:ext uri="{BB962C8B-B14F-4D97-AF65-F5344CB8AC3E}">
        <p14:creationId xmlns:p14="http://schemas.microsoft.com/office/powerpoint/2010/main" val="2671716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A7E3-1763-4DCB-AD62-C9A37E885257}"/>
              </a:ext>
            </a:extLst>
          </p:cNvPr>
          <p:cNvSpPr>
            <a:spLocks noGrp="1"/>
          </p:cNvSpPr>
          <p:nvPr>
            <p:ph type="title"/>
          </p:nvPr>
        </p:nvSpPr>
        <p:spPr>
          <a:xfrm>
            <a:off x="505791" y="135361"/>
            <a:ext cx="10515600" cy="1325563"/>
          </a:xfrm>
        </p:spPr>
        <p:txBody>
          <a:bodyPr/>
          <a:lstStyle/>
          <a:p>
            <a:r>
              <a:rPr lang="en-IN" dirty="0"/>
              <a:t>2-Party System </a:t>
            </a:r>
            <a:endParaRPr lang="en-CA" dirty="0"/>
          </a:p>
        </p:txBody>
      </p:sp>
      <p:pic>
        <p:nvPicPr>
          <p:cNvPr id="5" name="Content Placeholder 4">
            <a:extLst>
              <a:ext uri="{FF2B5EF4-FFF2-40B4-BE49-F238E27FC236}">
                <a16:creationId xmlns:a16="http://schemas.microsoft.com/office/drawing/2014/main" id="{4C010AD1-6F00-48B1-83B8-AC37B907C687}"/>
              </a:ext>
            </a:extLst>
          </p:cNvPr>
          <p:cNvPicPr>
            <a:picLocks noGrp="1" noChangeAspect="1"/>
          </p:cNvPicPr>
          <p:nvPr>
            <p:ph idx="1"/>
          </p:nvPr>
        </p:nvPicPr>
        <p:blipFill>
          <a:blip r:embed="rId3"/>
          <a:stretch>
            <a:fillRect/>
          </a:stretch>
        </p:blipFill>
        <p:spPr>
          <a:xfrm>
            <a:off x="2658717" y="4218057"/>
            <a:ext cx="6019800" cy="2314575"/>
          </a:xfrm>
        </p:spPr>
      </p:pic>
      <p:graphicFrame>
        <p:nvGraphicFramePr>
          <p:cNvPr id="3" name="Diagram 2">
            <a:extLst>
              <a:ext uri="{FF2B5EF4-FFF2-40B4-BE49-F238E27FC236}">
                <a16:creationId xmlns:a16="http://schemas.microsoft.com/office/drawing/2014/main" id="{BB2E5893-5F10-4EFA-B556-A2446D9BAAA0}"/>
              </a:ext>
            </a:extLst>
          </p:cNvPr>
          <p:cNvGraphicFramePr/>
          <p:nvPr>
            <p:extLst>
              <p:ext uri="{D42A27DB-BD31-4B8C-83A1-F6EECF244321}">
                <p14:modId xmlns:p14="http://schemas.microsoft.com/office/powerpoint/2010/main" val="242845417"/>
              </p:ext>
            </p:extLst>
          </p:nvPr>
        </p:nvGraphicFramePr>
        <p:xfrm>
          <a:off x="1170609" y="1297551"/>
          <a:ext cx="8887791" cy="2510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0975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A7E3-1763-4DCB-AD62-C9A37E885257}"/>
              </a:ext>
            </a:extLst>
          </p:cNvPr>
          <p:cNvSpPr>
            <a:spLocks noGrp="1"/>
          </p:cNvSpPr>
          <p:nvPr>
            <p:ph type="title"/>
          </p:nvPr>
        </p:nvSpPr>
        <p:spPr>
          <a:xfrm>
            <a:off x="522909" y="156403"/>
            <a:ext cx="10515600" cy="1325563"/>
          </a:xfrm>
        </p:spPr>
        <p:txBody>
          <a:bodyPr/>
          <a:lstStyle/>
          <a:p>
            <a:r>
              <a:rPr lang="en-IN" dirty="0"/>
              <a:t>Multi-Party System </a:t>
            </a:r>
            <a:endParaRPr lang="en-CA" dirty="0"/>
          </a:p>
        </p:txBody>
      </p:sp>
      <p:graphicFrame>
        <p:nvGraphicFramePr>
          <p:cNvPr id="3" name="Diagram 2">
            <a:extLst>
              <a:ext uri="{FF2B5EF4-FFF2-40B4-BE49-F238E27FC236}">
                <a16:creationId xmlns:a16="http://schemas.microsoft.com/office/drawing/2014/main" id="{BB2E5893-5F10-4EFA-B556-A2446D9BAAA0}"/>
              </a:ext>
            </a:extLst>
          </p:cNvPr>
          <p:cNvGraphicFramePr/>
          <p:nvPr>
            <p:extLst>
              <p:ext uri="{D42A27DB-BD31-4B8C-83A1-F6EECF244321}">
                <p14:modId xmlns:p14="http://schemas.microsoft.com/office/powerpoint/2010/main" val="3530570490"/>
              </p:ext>
            </p:extLst>
          </p:nvPr>
        </p:nvGraphicFramePr>
        <p:xfrm>
          <a:off x="1170609" y="1297551"/>
          <a:ext cx="8887791" cy="2510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9309D07-B568-45D9-B168-2B42FF739FE7}"/>
              </a:ext>
            </a:extLst>
          </p:cNvPr>
          <p:cNvPicPr>
            <a:picLocks noChangeAspect="1"/>
          </p:cNvPicPr>
          <p:nvPr/>
        </p:nvPicPr>
        <p:blipFill>
          <a:blip r:embed="rId8"/>
          <a:stretch>
            <a:fillRect/>
          </a:stretch>
        </p:blipFill>
        <p:spPr>
          <a:xfrm>
            <a:off x="1170609" y="4179957"/>
            <a:ext cx="9867900" cy="2171700"/>
          </a:xfrm>
          <a:prstGeom prst="rect">
            <a:avLst/>
          </a:prstGeom>
        </p:spPr>
      </p:pic>
    </p:spTree>
    <p:extLst>
      <p:ext uri="{BB962C8B-B14F-4D97-AF65-F5344CB8AC3E}">
        <p14:creationId xmlns:p14="http://schemas.microsoft.com/office/powerpoint/2010/main" val="2717749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8766FC6-5C76-4683-9625-945E367D4FF9}"/>
              </a:ext>
            </a:extLst>
          </p:cNvPr>
          <p:cNvGraphicFramePr>
            <a:graphicFrameLocks noGrp="1"/>
          </p:cNvGraphicFramePr>
          <p:nvPr>
            <p:ph idx="1"/>
            <p:extLst>
              <p:ext uri="{D42A27DB-BD31-4B8C-83A1-F6EECF244321}">
                <p14:modId xmlns:p14="http://schemas.microsoft.com/office/powerpoint/2010/main" val="837004820"/>
              </p:ext>
            </p:extLst>
          </p:nvPr>
        </p:nvGraphicFramePr>
        <p:xfrm>
          <a:off x="838199" y="2247321"/>
          <a:ext cx="4831245" cy="3000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a:extLst>
              <a:ext uri="{FF2B5EF4-FFF2-40B4-BE49-F238E27FC236}">
                <a16:creationId xmlns:a16="http://schemas.microsoft.com/office/drawing/2014/main" id="{8F6ACF4A-6914-468A-8FE2-E7FAEB4126B4}"/>
              </a:ext>
            </a:extLst>
          </p:cNvPr>
          <p:cNvGraphicFramePr>
            <a:graphicFrameLocks/>
          </p:cNvGraphicFramePr>
          <p:nvPr>
            <p:extLst>
              <p:ext uri="{D42A27DB-BD31-4B8C-83A1-F6EECF244321}">
                <p14:modId xmlns:p14="http://schemas.microsoft.com/office/powerpoint/2010/main" val="490229965"/>
              </p:ext>
            </p:extLst>
          </p:nvPr>
        </p:nvGraphicFramePr>
        <p:xfrm>
          <a:off x="6608619" y="2247321"/>
          <a:ext cx="4513861" cy="30003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itle 6">
            <a:extLst>
              <a:ext uri="{FF2B5EF4-FFF2-40B4-BE49-F238E27FC236}">
                <a16:creationId xmlns:a16="http://schemas.microsoft.com/office/drawing/2014/main" id="{7CA87311-CDF1-4725-A6AD-54BD77554BE6}"/>
              </a:ext>
            </a:extLst>
          </p:cNvPr>
          <p:cNvSpPr>
            <a:spLocks noGrp="1"/>
          </p:cNvSpPr>
          <p:nvPr>
            <p:ph type="title"/>
          </p:nvPr>
        </p:nvSpPr>
        <p:spPr>
          <a:xfrm>
            <a:off x="838199" y="351270"/>
            <a:ext cx="10924960" cy="1146117"/>
          </a:xfrm>
        </p:spPr>
        <p:txBody>
          <a:bodyPr/>
          <a:lstStyle/>
          <a:p>
            <a:r>
              <a:rPr lang="en-IN" dirty="0"/>
              <a:t>Two methods</a:t>
            </a:r>
            <a:endParaRPr lang="en-CA" dirty="0"/>
          </a:p>
        </p:txBody>
      </p:sp>
      <p:graphicFrame>
        <p:nvGraphicFramePr>
          <p:cNvPr id="8" name="Content Placeholder 3">
            <a:extLst>
              <a:ext uri="{FF2B5EF4-FFF2-40B4-BE49-F238E27FC236}">
                <a16:creationId xmlns:a16="http://schemas.microsoft.com/office/drawing/2014/main" id="{FC0E4568-2DBA-4CF5-ACE5-81751C8C6BEE}"/>
              </a:ext>
            </a:extLst>
          </p:cNvPr>
          <p:cNvGraphicFramePr>
            <a:graphicFrameLocks/>
          </p:cNvGraphicFramePr>
          <p:nvPr>
            <p:extLst>
              <p:ext uri="{D42A27DB-BD31-4B8C-83A1-F6EECF244321}">
                <p14:modId xmlns:p14="http://schemas.microsoft.com/office/powerpoint/2010/main" val="3230390339"/>
              </p:ext>
            </p:extLst>
          </p:nvPr>
        </p:nvGraphicFramePr>
        <p:xfrm>
          <a:off x="3025485" y="5253096"/>
          <a:ext cx="5681119" cy="14889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Rectangle: Rounded Corners 10">
            <a:extLst>
              <a:ext uri="{FF2B5EF4-FFF2-40B4-BE49-F238E27FC236}">
                <a16:creationId xmlns:a16="http://schemas.microsoft.com/office/drawing/2014/main" id="{B2FB266B-EEE5-4A35-9948-857E9946544C}"/>
              </a:ext>
            </a:extLst>
          </p:cNvPr>
          <p:cNvSpPr/>
          <p:nvPr/>
        </p:nvSpPr>
        <p:spPr>
          <a:xfrm>
            <a:off x="6608619" y="1136073"/>
            <a:ext cx="4513861" cy="67887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MR12"/>
              </a:rPr>
              <a:t>B</a:t>
            </a:r>
            <a:r>
              <a:rPr lang="en-US" sz="2000" b="0" i="0" u="none" strike="noStrike" baseline="0" dirty="0">
                <a:solidFill>
                  <a:schemeClr val="tx1"/>
                </a:solidFill>
                <a:latin typeface="CMR12"/>
              </a:rPr>
              <a:t>etter predictions for unknown locations</a:t>
            </a:r>
          </a:p>
          <a:p>
            <a:r>
              <a:rPr lang="en-US" sz="2000" dirty="0">
                <a:solidFill>
                  <a:schemeClr val="tx1"/>
                </a:solidFill>
                <a:latin typeface="CMR12"/>
              </a:rPr>
              <a:t>Tackles sparse data at each server</a:t>
            </a:r>
            <a:endParaRPr lang="en-CA" sz="2000" dirty="0">
              <a:solidFill>
                <a:schemeClr val="tx1"/>
              </a:solidFill>
            </a:endParaRPr>
          </a:p>
        </p:txBody>
      </p:sp>
    </p:spTree>
    <p:extLst>
      <p:ext uri="{BB962C8B-B14F-4D97-AF65-F5344CB8AC3E}">
        <p14:creationId xmlns:p14="http://schemas.microsoft.com/office/powerpoint/2010/main" val="943998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E8EB2D-9B3F-4357-A170-DF11495C90B9}"/>
              </a:ext>
            </a:extLst>
          </p:cNvPr>
          <p:cNvPicPr>
            <a:picLocks noChangeAspect="1"/>
          </p:cNvPicPr>
          <p:nvPr/>
        </p:nvPicPr>
        <p:blipFill>
          <a:blip r:embed="rId3"/>
          <a:stretch>
            <a:fillRect/>
          </a:stretch>
        </p:blipFill>
        <p:spPr>
          <a:xfrm>
            <a:off x="0" y="521352"/>
            <a:ext cx="12195568" cy="6373092"/>
          </a:xfrm>
          <a:prstGeom prst="rect">
            <a:avLst/>
          </a:prstGeom>
        </p:spPr>
      </p:pic>
      <p:cxnSp>
        <p:nvCxnSpPr>
          <p:cNvPr id="3" name="Straight Connector 2">
            <a:extLst>
              <a:ext uri="{FF2B5EF4-FFF2-40B4-BE49-F238E27FC236}">
                <a16:creationId xmlns:a16="http://schemas.microsoft.com/office/drawing/2014/main" id="{1A35F993-8FC8-4753-935A-FAEDD887EE30}"/>
              </a:ext>
            </a:extLst>
          </p:cNvPr>
          <p:cNvCxnSpPr>
            <a:cxnSpLocks/>
          </p:cNvCxnSpPr>
          <p:nvPr/>
        </p:nvCxnSpPr>
        <p:spPr>
          <a:xfrm>
            <a:off x="3422073" y="521352"/>
            <a:ext cx="0" cy="3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2A98F52-0A1F-4152-9C8D-360FE2EAD9ED}"/>
              </a:ext>
            </a:extLst>
          </p:cNvPr>
          <p:cNvCxnSpPr>
            <a:cxnSpLocks/>
          </p:cNvCxnSpPr>
          <p:nvPr/>
        </p:nvCxnSpPr>
        <p:spPr>
          <a:xfrm>
            <a:off x="9088582" y="494586"/>
            <a:ext cx="0" cy="366633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A3A01C-8208-47D1-B020-C906F1E3343F}"/>
              </a:ext>
            </a:extLst>
          </p:cNvPr>
          <p:cNvSpPr txBox="1"/>
          <p:nvPr/>
        </p:nvSpPr>
        <p:spPr>
          <a:xfrm>
            <a:off x="2770909" y="157140"/>
            <a:ext cx="1662545" cy="369332"/>
          </a:xfrm>
          <a:prstGeom prst="rect">
            <a:avLst/>
          </a:prstGeom>
          <a:noFill/>
        </p:spPr>
        <p:txBody>
          <a:bodyPr wrap="square" rtlCol="0">
            <a:spAutoFit/>
          </a:bodyPr>
          <a:lstStyle/>
          <a:p>
            <a:r>
              <a:rPr lang="en-IN" dirty="0"/>
              <a:t>Interpolation</a:t>
            </a:r>
            <a:endParaRPr lang="en-CA" dirty="0"/>
          </a:p>
        </p:txBody>
      </p:sp>
      <p:sp>
        <p:nvSpPr>
          <p:cNvPr id="12" name="TextBox 11">
            <a:extLst>
              <a:ext uri="{FF2B5EF4-FFF2-40B4-BE49-F238E27FC236}">
                <a16:creationId xmlns:a16="http://schemas.microsoft.com/office/drawing/2014/main" id="{B21DB874-57CD-46D0-9D33-87D2C50205D7}"/>
              </a:ext>
            </a:extLst>
          </p:cNvPr>
          <p:cNvSpPr txBox="1"/>
          <p:nvPr/>
        </p:nvSpPr>
        <p:spPr>
          <a:xfrm>
            <a:off x="8460609" y="138637"/>
            <a:ext cx="1662545" cy="369332"/>
          </a:xfrm>
          <a:prstGeom prst="rect">
            <a:avLst/>
          </a:prstGeom>
          <a:noFill/>
        </p:spPr>
        <p:txBody>
          <a:bodyPr wrap="square" rtlCol="0">
            <a:spAutoFit/>
          </a:bodyPr>
          <a:lstStyle/>
          <a:p>
            <a:r>
              <a:rPr lang="en-IN" dirty="0"/>
              <a:t>Interpolation</a:t>
            </a:r>
            <a:endParaRPr lang="en-CA" dirty="0"/>
          </a:p>
        </p:txBody>
      </p:sp>
      <p:sp>
        <p:nvSpPr>
          <p:cNvPr id="2" name="TextBox 1">
            <a:extLst>
              <a:ext uri="{FF2B5EF4-FFF2-40B4-BE49-F238E27FC236}">
                <a16:creationId xmlns:a16="http://schemas.microsoft.com/office/drawing/2014/main" id="{7D060A23-E7D5-4466-809C-28901AF09193}"/>
              </a:ext>
            </a:extLst>
          </p:cNvPr>
          <p:cNvSpPr txBox="1"/>
          <p:nvPr/>
        </p:nvSpPr>
        <p:spPr>
          <a:xfrm>
            <a:off x="1136074" y="831272"/>
            <a:ext cx="1011382" cy="646331"/>
          </a:xfrm>
          <a:prstGeom prst="rect">
            <a:avLst/>
          </a:prstGeom>
          <a:noFill/>
        </p:spPr>
        <p:txBody>
          <a:bodyPr wrap="square" rtlCol="0">
            <a:spAutoFit/>
          </a:bodyPr>
          <a:lstStyle/>
          <a:p>
            <a:r>
              <a:rPr lang="en-IN" dirty="0"/>
              <a:t>Sparse Data</a:t>
            </a:r>
            <a:endParaRPr lang="en-CA" dirty="0"/>
          </a:p>
        </p:txBody>
      </p:sp>
    </p:spTree>
    <p:extLst>
      <p:ext uri="{BB962C8B-B14F-4D97-AF65-F5344CB8AC3E}">
        <p14:creationId xmlns:p14="http://schemas.microsoft.com/office/powerpoint/2010/main" val="238131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641E-9518-4F35-9CDE-003D3E3F4C0C}"/>
              </a:ext>
            </a:extLst>
          </p:cNvPr>
          <p:cNvSpPr>
            <a:spLocks noGrp="1"/>
          </p:cNvSpPr>
          <p:nvPr>
            <p:ph type="title"/>
          </p:nvPr>
        </p:nvSpPr>
        <p:spPr/>
        <p:txBody>
          <a:bodyPr/>
          <a:lstStyle/>
          <a:p>
            <a:r>
              <a:rPr lang="en-IN" dirty="0"/>
              <a:t>Secure MPC</a:t>
            </a:r>
            <a:endParaRPr lang="en-CA" dirty="0"/>
          </a:p>
        </p:txBody>
      </p:sp>
      <p:pic>
        <p:nvPicPr>
          <p:cNvPr id="5" name="Picture 4">
            <a:extLst>
              <a:ext uri="{FF2B5EF4-FFF2-40B4-BE49-F238E27FC236}">
                <a16:creationId xmlns:a16="http://schemas.microsoft.com/office/drawing/2014/main" id="{AA37E4DC-7C0F-4899-8F46-C4E671F11C00}"/>
              </a:ext>
            </a:extLst>
          </p:cNvPr>
          <p:cNvPicPr>
            <a:picLocks noChangeAspect="1"/>
          </p:cNvPicPr>
          <p:nvPr/>
        </p:nvPicPr>
        <p:blipFill>
          <a:blip r:embed="rId3"/>
          <a:stretch>
            <a:fillRect/>
          </a:stretch>
        </p:blipFill>
        <p:spPr>
          <a:xfrm>
            <a:off x="2171700" y="1690688"/>
            <a:ext cx="7848600" cy="4382671"/>
          </a:xfrm>
          <a:prstGeom prst="rect">
            <a:avLst/>
          </a:prstGeom>
        </p:spPr>
      </p:pic>
    </p:spTree>
    <p:extLst>
      <p:ext uri="{BB962C8B-B14F-4D97-AF65-F5344CB8AC3E}">
        <p14:creationId xmlns:p14="http://schemas.microsoft.com/office/powerpoint/2010/main" val="2082028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86685"/>
            <a:ext cx="3797299" cy="697627"/>
          </a:xfrm>
          <a:prstGeom prst="rect">
            <a:avLst/>
          </a:prstGeom>
        </p:spPr>
        <p:txBody>
          <a:bodyPr vert="horz" wrap="square" lIns="0" tIns="20320" rIns="0" bIns="0" rtlCol="0" anchor="ctr">
            <a:spAutoFit/>
          </a:bodyPr>
          <a:lstStyle/>
          <a:p>
            <a:pPr marL="16933">
              <a:lnSpc>
                <a:spcPct val="100000"/>
              </a:lnSpc>
              <a:spcBef>
                <a:spcPts val="160"/>
              </a:spcBef>
            </a:pPr>
            <a:r>
              <a:rPr spc="7" dirty="0"/>
              <a:t>Cryp</a:t>
            </a:r>
            <a:r>
              <a:rPr spc="-360" dirty="0"/>
              <a:t>T</a:t>
            </a:r>
            <a:r>
              <a:rPr spc="7" dirty="0"/>
              <a:t>en</a:t>
            </a:r>
          </a:p>
        </p:txBody>
      </p:sp>
      <p:sp>
        <p:nvSpPr>
          <p:cNvPr id="4" name="object 4"/>
          <p:cNvSpPr/>
          <p:nvPr/>
        </p:nvSpPr>
        <p:spPr>
          <a:xfrm>
            <a:off x="7707698" y="128134"/>
            <a:ext cx="2688265" cy="715975"/>
          </a:xfrm>
          <a:prstGeom prst="rect">
            <a:avLst/>
          </a:prstGeom>
          <a:blipFill>
            <a:blip r:embed="rId3" cstate="print"/>
            <a:stretch>
              <a:fillRect/>
            </a:stretch>
          </a:blipFill>
        </p:spPr>
        <p:txBody>
          <a:bodyPr wrap="square" lIns="0" tIns="0" rIns="0" bIns="0" rtlCol="0"/>
          <a:lstStyle/>
          <a:p>
            <a:endParaRPr sz="2400"/>
          </a:p>
        </p:txBody>
      </p:sp>
      <p:pic>
        <p:nvPicPr>
          <p:cNvPr id="8" name="Picture 7">
            <a:extLst>
              <a:ext uri="{FF2B5EF4-FFF2-40B4-BE49-F238E27FC236}">
                <a16:creationId xmlns:a16="http://schemas.microsoft.com/office/drawing/2014/main" id="{DF3D1170-15C5-4425-9461-106C026CFB99}"/>
              </a:ext>
            </a:extLst>
          </p:cNvPr>
          <p:cNvPicPr>
            <a:picLocks noChangeAspect="1"/>
          </p:cNvPicPr>
          <p:nvPr/>
        </p:nvPicPr>
        <p:blipFill>
          <a:blip r:embed="rId4"/>
          <a:stretch>
            <a:fillRect/>
          </a:stretch>
        </p:blipFill>
        <p:spPr>
          <a:xfrm>
            <a:off x="844827" y="1327834"/>
            <a:ext cx="10307172" cy="5100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029E-DD26-4F33-8D7C-04B4B16C597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BE742B9-8782-4AE0-8970-658400B04FD9}"/>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A482634B-7EF5-4498-A862-1A7A1C36DE79}"/>
              </a:ext>
            </a:extLst>
          </p:cNvPr>
          <p:cNvPicPr>
            <a:picLocks noChangeAspect="1"/>
          </p:cNvPicPr>
          <p:nvPr/>
        </p:nvPicPr>
        <p:blipFill>
          <a:blip r:embed="rId3"/>
          <a:stretch>
            <a:fillRect/>
          </a:stretch>
        </p:blipFill>
        <p:spPr>
          <a:xfrm>
            <a:off x="355888" y="311150"/>
            <a:ext cx="11725275" cy="6181725"/>
          </a:xfrm>
          <a:prstGeom prst="rect">
            <a:avLst/>
          </a:prstGeom>
        </p:spPr>
      </p:pic>
    </p:spTree>
    <p:extLst>
      <p:ext uri="{BB962C8B-B14F-4D97-AF65-F5344CB8AC3E}">
        <p14:creationId xmlns:p14="http://schemas.microsoft.com/office/powerpoint/2010/main" val="350467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558C7D-7DC2-4336-8A43-C7CECFD9C969}"/>
              </a:ext>
            </a:extLst>
          </p:cNvPr>
          <p:cNvPicPr>
            <a:picLocks noChangeAspect="1"/>
          </p:cNvPicPr>
          <p:nvPr/>
        </p:nvPicPr>
        <p:blipFill>
          <a:blip r:embed="rId3"/>
          <a:stretch>
            <a:fillRect/>
          </a:stretch>
        </p:blipFill>
        <p:spPr>
          <a:xfrm>
            <a:off x="3774672" y="1252330"/>
            <a:ext cx="3096994" cy="4798808"/>
          </a:xfrm>
          <a:prstGeom prst="rect">
            <a:avLst/>
          </a:prstGeom>
        </p:spPr>
      </p:pic>
      <p:pic>
        <p:nvPicPr>
          <p:cNvPr id="13" name="Picture 12">
            <a:extLst>
              <a:ext uri="{FF2B5EF4-FFF2-40B4-BE49-F238E27FC236}">
                <a16:creationId xmlns:a16="http://schemas.microsoft.com/office/drawing/2014/main" id="{55DB85E7-4E10-4179-8180-8584158F3ADE}"/>
              </a:ext>
            </a:extLst>
          </p:cNvPr>
          <p:cNvPicPr>
            <a:picLocks noChangeAspect="1"/>
          </p:cNvPicPr>
          <p:nvPr/>
        </p:nvPicPr>
        <p:blipFill>
          <a:blip r:embed="rId4"/>
          <a:stretch>
            <a:fillRect/>
          </a:stretch>
        </p:blipFill>
        <p:spPr>
          <a:xfrm>
            <a:off x="10003240" y="4679617"/>
            <a:ext cx="1762125" cy="1438275"/>
          </a:xfrm>
          <a:prstGeom prst="rect">
            <a:avLst/>
          </a:prstGeom>
        </p:spPr>
      </p:pic>
      <p:sp>
        <p:nvSpPr>
          <p:cNvPr id="16" name="Title 1">
            <a:extLst>
              <a:ext uri="{FF2B5EF4-FFF2-40B4-BE49-F238E27FC236}">
                <a16:creationId xmlns:a16="http://schemas.microsoft.com/office/drawing/2014/main" id="{4F2C3FCB-2BCC-4F16-BAFA-382F7496B187}"/>
              </a:ext>
            </a:extLst>
          </p:cNvPr>
          <p:cNvSpPr txBox="1">
            <a:spLocks/>
          </p:cNvSpPr>
          <p:nvPr/>
        </p:nvSpPr>
        <p:spPr>
          <a:xfrm>
            <a:off x="362500" y="302442"/>
            <a:ext cx="10540726" cy="9498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dirty="0"/>
              <a:t>GCN Architecture for interpolation</a:t>
            </a:r>
            <a:endParaRPr lang="en-CA" sz="4000" dirty="0"/>
          </a:p>
        </p:txBody>
      </p:sp>
      <p:pic>
        <p:nvPicPr>
          <p:cNvPr id="8" name="Picture 7">
            <a:extLst>
              <a:ext uri="{FF2B5EF4-FFF2-40B4-BE49-F238E27FC236}">
                <a16:creationId xmlns:a16="http://schemas.microsoft.com/office/drawing/2014/main" id="{BDFB7D64-3885-41F2-B285-B87D78444E1F}"/>
              </a:ext>
            </a:extLst>
          </p:cNvPr>
          <p:cNvPicPr>
            <a:picLocks noChangeAspect="1"/>
          </p:cNvPicPr>
          <p:nvPr/>
        </p:nvPicPr>
        <p:blipFill>
          <a:blip r:embed="rId5"/>
          <a:stretch>
            <a:fillRect/>
          </a:stretch>
        </p:blipFill>
        <p:spPr>
          <a:xfrm>
            <a:off x="6871666" y="2474636"/>
            <a:ext cx="2524125" cy="3448050"/>
          </a:xfrm>
          <a:prstGeom prst="rect">
            <a:avLst/>
          </a:prstGeom>
        </p:spPr>
      </p:pic>
      <p:pic>
        <p:nvPicPr>
          <p:cNvPr id="12" name="Picture 11">
            <a:extLst>
              <a:ext uri="{FF2B5EF4-FFF2-40B4-BE49-F238E27FC236}">
                <a16:creationId xmlns:a16="http://schemas.microsoft.com/office/drawing/2014/main" id="{A13B0188-1169-410E-A288-5D557548FFDC}"/>
              </a:ext>
            </a:extLst>
          </p:cNvPr>
          <p:cNvPicPr>
            <a:picLocks noChangeAspect="1"/>
          </p:cNvPicPr>
          <p:nvPr/>
        </p:nvPicPr>
        <p:blipFill>
          <a:blip r:embed="rId6"/>
          <a:stretch>
            <a:fillRect/>
          </a:stretch>
        </p:blipFill>
        <p:spPr>
          <a:xfrm>
            <a:off x="1155297" y="2474636"/>
            <a:ext cx="2619375" cy="3476625"/>
          </a:xfrm>
          <a:prstGeom prst="rect">
            <a:avLst/>
          </a:prstGeom>
        </p:spPr>
      </p:pic>
    </p:spTree>
    <p:extLst>
      <p:ext uri="{BB962C8B-B14F-4D97-AF65-F5344CB8AC3E}">
        <p14:creationId xmlns:p14="http://schemas.microsoft.com/office/powerpoint/2010/main" val="3179677801"/>
      </p:ext>
    </p:extLst>
  </p:cSld>
  <p:clrMapOvr>
    <a:masterClrMapping/>
  </p:clrMapOvr>
  <mc:AlternateContent xmlns:mc="http://schemas.openxmlformats.org/markup-compatibility/2006" xmlns:p14="http://schemas.microsoft.com/office/powerpoint/2010/main">
    <mc:Choice Requires="p14">
      <p:transition spd="slow" p14:dur="2000" advTm="34027"/>
    </mc:Choice>
    <mc:Fallback xmlns="">
      <p:transition spd="slow" advTm="340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04801" y="386557"/>
            <a:ext cx="11582400" cy="593725"/>
          </a:xfrm>
        </p:spPr>
        <p:txBody>
          <a:bodyPr>
            <a:normAutofit fontScale="90000"/>
          </a:bodyPr>
          <a:lstStyle/>
          <a:p>
            <a:r>
              <a:rPr lang="en-US" b="1" dirty="0">
                <a:solidFill>
                  <a:schemeClr val="tx1"/>
                </a:solidFill>
                <a:latin typeface="Adobe Clean Light"/>
              </a:rPr>
              <a:t>Tabular Data: Why the need for it?</a:t>
            </a:r>
            <a:endParaRPr lang="en-US" b="1" dirty="0">
              <a:solidFill>
                <a:schemeClr val="tx1"/>
              </a:solidFill>
            </a:endParaRPr>
          </a:p>
        </p:txBody>
      </p:sp>
      <p:sp>
        <p:nvSpPr>
          <p:cNvPr id="3" name="Content Placeholder 2">
            <a:extLst>
              <a:ext uri="{FF2B5EF4-FFF2-40B4-BE49-F238E27FC236}">
                <a16:creationId xmlns:a16="http://schemas.microsoft.com/office/drawing/2014/main" id="{C0151456-3E41-4EF1-A5D3-DF3528C41197}"/>
              </a:ext>
            </a:extLst>
          </p:cNvPr>
          <p:cNvSpPr>
            <a:spLocks noGrp="1"/>
          </p:cNvSpPr>
          <p:nvPr>
            <p:ph idx="1"/>
          </p:nvPr>
        </p:nvSpPr>
        <p:spPr>
          <a:xfrm>
            <a:off x="762000" y="1455540"/>
            <a:ext cx="10515600" cy="4351338"/>
          </a:xfrm>
        </p:spPr>
        <p:txBody>
          <a:bodyPr vert="horz" lIns="108829" tIns="54414" rIns="108829" bIns="54414" rtlCol="0" anchor="t">
            <a:normAutofit/>
          </a:bodyPr>
          <a:lstStyle/>
          <a:p>
            <a:pPr marL="9525" indent="0">
              <a:buNone/>
            </a:pPr>
            <a:endParaRPr lang="en-US" dirty="0">
              <a:latin typeface="Adobe Clean Light"/>
            </a:endParaRPr>
          </a:p>
          <a:p>
            <a:pPr marL="274320" indent="-264795"/>
            <a:r>
              <a:rPr lang="en-US" dirty="0">
                <a:latin typeface="Adobe Clean Light"/>
              </a:rPr>
              <a:t>Census results</a:t>
            </a:r>
            <a:endParaRPr lang="en-US" dirty="0"/>
          </a:p>
          <a:p>
            <a:pPr marL="274320" indent="-264795">
              <a:buClr>
                <a:srgbClr val="808080"/>
              </a:buClr>
            </a:pPr>
            <a:r>
              <a:rPr lang="en-US" dirty="0">
                <a:latin typeface="Adobe Clean Light"/>
              </a:rPr>
              <a:t>Health care records</a:t>
            </a:r>
            <a:endParaRPr lang="en-US" dirty="0"/>
          </a:p>
          <a:p>
            <a:pPr marL="274320" indent="-264795">
              <a:buClr>
                <a:srgbClr val="808080"/>
              </a:buClr>
            </a:pPr>
            <a:r>
              <a:rPr lang="en-US" dirty="0">
                <a:latin typeface="Adobe Clean Light"/>
              </a:rPr>
              <a:t>Employee data</a:t>
            </a:r>
          </a:p>
          <a:p>
            <a:pPr marL="274320" indent="-264795">
              <a:buClr>
                <a:srgbClr val="808080"/>
              </a:buClr>
            </a:pPr>
            <a:r>
              <a:rPr lang="en-US" dirty="0">
                <a:latin typeface="Adobe Clean Light"/>
              </a:rPr>
              <a:t>Customer Data</a:t>
            </a:r>
          </a:p>
          <a:p>
            <a:pPr marL="274320" indent="-264795">
              <a:buClr>
                <a:srgbClr val="808080"/>
              </a:buClr>
            </a:pPr>
            <a:r>
              <a:rPr lang="en-US" dirty="0">
                <a:latin typeface="Adobe Clean Light"/>
              </a:rPr>
              <a:t>Financial Data</a:t>
            </a:r>
          </a:p>
          <a:p>
            <a:pPr marL="274320" indent="-264795">
              <a:buClr>
                <a:srgbClr val="808080"/>
              </a:buClr>
            </a:pPr>
            <a:endParaRPr lang="en-US" dirty="0">
              <a:latin typeface="Adobe Clean Light"/>
            </a:endParaRPr>
          </a:p>
          <a:p>
            <a:pPr marL="274320" indent="-264795">
              <a:buClr>
                <a:srgbClr val="808080"/>
              </a:buClr>
            </a:pPr>
            <a:endParaRPr lang="en-US" dirty="0"/>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p:txBody>
          <a:bodyPr/>
          <a:lstStyle/>
          <a:p>
            <a:pPr algn="ctr"/>
            <a:fld id="{90156F56-D5AE-4C6F-B826-C69D1BC521BB}" type="slidenum">
              <a:rPr lang="en-US" smtClean="0"/>
              <a:pPr algn="ctr"/>
              <a:t>4</a:t>
            </a:fld>
            <a:endParaRPr lang="en-US"/>
          </a:p>
        </p:txBody>
      </p:sp>
      <p:pic>
        <p:nvPicPr>
          <p:cNvPr id="6" name="Picture 5">
            <a:extLst>
              <a:ext uri="{FF2B5EF4-FFF2-40B4-BE49-F238E27FC236}">
                <a16:creationId xmlns:a16="http://schemas.microsoft.com/office/drawing/2014/main" id="{1CF04CDD-63B5-499B-90D1-F3F56A143D1C}"/>
              </a:ext>
            </a:extLst>
          </p:cNvPr>
          <p:cNvPicPr>
            <a:picLocks noChangeAspect="1"/>
          </p:cNvPicPr>
          <p:nvPr/>
        </p:nvPicPr>
        <p:blipFill>
          <a:blip r:embed="rId3"/>
          <a:stretch>
            <a:fillRect/>
          </a:stretch>
        </p:blipFill>
        <p:spPr>
          <a:xfrm>
            <a:off x="1053821" y="4615646"/>
            <a:ext cx="2880004" cy="1802419"/>
          </a:xfrm>
          <a:prstGeom prst="rect">
            <a:avLst/>
          </a:prstGeom>
        </p:spPr>
      </p:pic>
      <p:pic>
        <p:nvPicPr>
          <p:cNvPr id="9" name="Picture 8">
            <a:extLst>
              <a:ext uri="{FF2B5EF4-FFF2-40B4-BE49-F238E27FC236}">
                <a16:creationId xmlns:a16="http://schemas.microsoft.com/office/drawing/2014/main" id="{C2A7191B-4515-4C17-BF87-836359CFC13C}"/>
              </a:ext>
            </a:extLst>
          </p:cNvPr>
          <p:cNvPicPr>
            <a:picLocks noChangeAspect="1"/>
          </p:cNvPicPr>
          <p:nvPr/>
        </p:nvPicPr>
        <p:blipFill>
          <a:blip r:embed="rId4"/>
          <a:stretch>
            <a:fillRect/>
          </a:stretch>
        </p:blipFill>
        <p:spPr>
          <a:xfrm>
            <a:off x="4742580" y="1532732"/>
            <a:ext cx="7144619" cy="3467893"/>
          </a:xfrm>
          <a:prstGeom prst="rect">
            <a:avLst/>
          </a:prstGeom>
        </p:spPr>
      </p:pic>
    </p:spTree>
    <p:extLst>
      <p:ext uri="{BB962C8B-B14F-4D97-AF65-F5344CB8AC3E}">
        <p14:creationId xmlns:p14="http://schemas.microsoft.com/office/powerpoint/2010/main" val="3698428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45D4-C722-4339-9389-E803B372A0CC}"/>
              </a:ext>
            </a:extLst>
          </p:cNvPr>
          <p:cNvSpPr>
            <a:spLocks noGrp="1"/>
          </p:cNvSpPr>
          <p:nvPr>
            <p:ph type="title"/>
          </p:nvPr>
        </p:nvSpPr>
        <p:spPr/>
        <p:txBody>
          <a:bodyPr/>
          <a:lstStyle/>
          <a:p>
            <a:r>
              <a:rPr lang="en-IN" dirty="0"/>
              <a:t>Training in </a:t>
            </a:r>
            <a:r>
              <a:rPr lang="en-IN" dirty="0" err="1"/>
              <a:t>Crypten</a:t>
            </a:r>
            <a:endParaRPr lang="en-CA" dirty="0"/>
          </a:p>
        </p:txBody>
      </p:sp>
      <p:pic>
        <p:nvPicPr>
          <p:cNvPr id="5" name="Picture 4">
            <a:extLst>
              <a:ext uri="{FF2B5EF4-FFF2-40B4-BE49-F238E27FC236}">
                <a16:creationId xmlns:a16="http://schemas.microsoft.com/office/drawing/2014/main" id="{09C74EDC-C6D5-4C60-B12A-4AF8C843BFAD}"/>
              </a:ext>
            </a:extLst>
          </p:cNvPr>
          <p:cNvPicPr>
            <a:picLocks noChangeAspect="1"/>
          </p:cNvPicPr>
          <p:nvPr/>
        </p:nvPicPr>
        <p:blipFill>
          <a:blip r:embed="rId3"/>
          <a:stretch>
            <a:fillRect/>
          </a:stretch>
        </p:blipFill>
        <p:spPr>
          <a:xfrm>
            <a:off x="475516" y="1835747"/>
            <a:ext cx="11240367" cy="3968153"/>
          </a:xfrm>
          <a:prstGeom prst="rect">
            <a:avLst/>
          </a:prstGeom>
        </p:spPr>
      </p:pic>
    </p:spTree>
    <p:extLst>
      <p:ext uri="{BB962C8B-B14F-4D97-AF65-F5344CB8AC3E}">
        <p14:creationId xmlns:p14="http://schemas.microsoft.com/office/powerpoint/2010/main" val="530046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F6B6-6E9A-4324-94DF-FCB593EA6297}"/>
              </a:ext>
            </a:extLst>
          </p:cNvPr>
          <p:cNvSpPr>
            <a:spLocks noGrp="1"/>
          </p:cNvSpPr>
          <p:nvPr>
            <p:ph type="title"/>
          </p:nvPr>
        </p:nvSpPr>
        <p:spPr/>
        <p:txBody>
          <a:bodyPr/>
          <a:lstStyle/>
          <a:p>
            <a:r>
              <a:rPr lang="en-IN" dirty="0"/>
              <a:t>Training times</a:t>
            </a:r>
            <a:endParaRPr lang="en-CA" dirty="0"/>
          </a:p>
        </p:txBody>
      </p:sp>
      <p:pic>
        <p:nvPicPr>
          <p:cNvPr id="5" name="Picture 4">
            <a:extLst>
              <a:ext uri="{FF2B5EF4-FFF2-40B4-BE49-F238E27FC236}">
                <a16:creationId xmlns:a16="http://schemas.microsoft.com/office/drawing/2014/main" id="{79139A04-9BF9-425B-840C-8DBF9D3C9D40}"/>
              </a:ext>
            </a:extLst>
          </p:cNvPr>
          <p:cNvPicPr>
            <a:picLocks noChangeAspect="1"/>
          </p:cNvPicPr>
          <p:nvPr/>
        </p:nvPicPr>
        <p:blipFill>
          <a:blip r:embed="rId3"/>
          <a:stretch>
            <a:fillRect/>
          </a:stretch>
        </p:blipFill>
        <p:spPr>
          <a:xfrm>
            <a:off x="534788" y="1914525"/>
            <a:ext cx="11121823" cy="4410075"/>
          </a:xfrm>
          <a:prstGeom prst="rect">
            <a:avLst/>
          </a:prstGeom>
        </p:spPr>
      </p:pic>
    </p:spTree>
    <p:extLst>
      <p:ext uri="{BB962C8B-B14F-4D97-AF65-F5344CB8AC3E}">
        <p14:creationId xmlns:p14="http://schemas.microsoft.com/office/powerpoint/2010/main" val="737392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F174-D868-434E-9711-5BDD1467A633}"/>
              </a:ext>
            </a:extLst>
          </p:cNvPr>
          <p:cNvSpPr>
            <a:spLocks noGrp="1"/>
          </p:cNvSpPr>
          <p:nvPr>
            <p:ph type="title"/>
          </p:nvPr>
        </p:nvSpPr>
        <p:spPr>
          <a:xfrm>
            <a:off x="505690" y="149678"/>
            <a:ext cx="10515600" cy="1325563"/>
          </a:xfrm>
        </p:spPr>
        <p:txBody>
          <a:bodyPr/>
          <a:lstStyle/>
          <a:p>
            <a:r>
              <a:rPr lang="en-IN" dirty="0"/>
              <a:t>Utility vs Privacy</a:t>
            </a:r>
            <a:endParaRPr lang="en-CA" dirty="0"/>
          </a:p>
        </p:txBody>
      </p:sp>
      <p:cxnSp>
        <p:nvCxnSpPr>
          <p:cNvPr id="5" name="Straight Arrow Connector 4">
            <a:extLst>
              <a:ext uri="{FF2B5EF4-FFF2-40B4-BE49-F238E27FC236}">
                <a16:creationId xmlns:a16="http://schemas.microsoft.com/office/drawing/2014/main" id="{58B8B52E-F752-4701-B435-7EDD6AF06471}"/>
              </a:ext>
            </a:extLst>
          </p:cNvPr>
          <p:cNvCxnSpPr>
            <a:cxnSpLocks/>
          </p:cNvCxnSpPr>
          <p:nvPr/>
        </p:nvCxnSpPr>
        <p:spPr>
          <a:xfrm flipV="1">
            <a:off x="2355272" y="6040582"/>
            <a:ext cx="8866909" cy="138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DF4F35-0E9B-40D1-B268-C5E1B19EA058}"/>
              </a:ext>
            </a:extLst>
          </p:cNvPr>
          <p:cNvCxnSpPr>
            <a:cxnSpLocks/>
          </p:cNvCxnSpPr>
          <p:nvPr/>
        </p:nvCxnSpPr>
        <p:spPr>
          <a:xfrm flipH="1" flipV="1">
            <a:off x="2355272" y="2039288"/>
            <a:ext cx="27709" cy="40012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AEC61E-A1A6-416C-94BD-B37EB85D4D83}"/>
              </a:ext>
            </a:extLst>
          </p:cNvPr>
          <p:cNvSpPr txBox="1"/>
          <p:nvPr/>
        </p:nvSpPr>
        <p:spPr>
          <a:xfrm>
            <a:off x="10058399" y="6211670"/>
            <a:ext cx="1925783" cy="461665"/>
          </a:xfrm>
          <a:prstGeom prst="rect">
            <a:avLst/>
          </a:prstGeom>
          <a:noFill/>
        </p:spPr>
        <p:txBody>
          <a:bodyPr wrap="square" rtlCol="0">
            <a:spAutoFit/>
          </a:bodyPr>
          <a:lstStyle/>
          <a:p>
            <a:r>
              <a:rPr lang="en-IN" sz="2400" b="1" dirty="0"/>
              <a:t>Data Privacy</a:t>
            </a:r>
            <a:endParaRPr lang="en-CA" sz="2400" b="1" dirty="0"/>
          </a:p>
        </p:txBody>
      </p:sp>
      <p:sp>
        <p:nvSpPr>
          <p:cNvPr id="10" name="TextBox 9">
            <a:extLst>
              <a:ext uri="{FF2B5EF4-FFF2-40B4-BE49-F238E27FC236}">
                <a16:creationId xmlns:a16="http://schemas.microsoft.com/office/drawing/2014/main" id="{DD3458CC-81B9-42D0-ACEF-8A08A1A69733}"/>
              </a:ext>
            </a:extLst>
          </p:cNvPr>
          <p:cNvSpPr txBox="1"/>
          <p:nvPr/>
        </p:nvSpPr>
        <p:spPr>
          <a:xfrm>
            <a:off x="1288471" y="1467228"/>
            <a:ext cx="2189019" cy="461665"/>
          </a:xfrm>
          <a:prstGeom prst="rect">
            <a:avLst/>
          </a:prstGeom>
          <a:noFill/>
        </p:spPr>
        <p:txBody>
          <a:bodyPr wrap="square" rtlCol="0">
            <a:spAutoFit/>
          </a:bodyPr>
          <a:lstStyle/>
          <a:p>
            <a:r>
              <a:rPr lang="en-IN" sz="2400" b="1" dirty="0"/>
              <a:t>Data Utility</a:t>
            </a:r>
            <a:endParaRPr lang="en-CA" sz="2400" b="1" dirty="0"/>
          </a:p>
        </p:txBody>
      </p:sp>
      <p:sp>
        <p:nvSpPr>
          <p:cNvPr id="8" name="Oval 7">
            <a:extLst>
              <a:ext uri="{FF2B5EF4-FFF2-40B4-BE49-F238E27FC236}">
                <a16:creationId xmlns:a16="http://schemas.microsoft.com/office/drawing/2014/main" id="{D684A12F-5CF6-403D-9EC9-210EFF0F00EC}"/>
              </a:ext>
            </a:extLst>
          </p:cNvPr>
          <p:cNvSpPr/>
          <p:nvPr/>
        </p:nvSpPr>
        <p:spPr>
          <a:xfrm>
            <a:off x="5992091" y="3480114"/>
            <a:ext cx="207818" cy="22859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9AAEDDB-44A0-4143-9EAD-C5684862C9CB}"/>
              </a:ext>
            </a:extLst>
          </p:cNvPr>
          <p:cNvSpPr/>
          <p:nvPr/>
        </p:nvSpPr>
        <p:spPr>
          <a:xfrm>
            <a:off x="8340435" y="3522515"/>
            <a:ext cx="207818" cy="2285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3A074BA4-E282-4EE5-9E40-BC5B937338B0}"/>
              </a:ext>
            </a:extLst>
          </p:cNvPr>
          <p:cNvSpPr txBox="1"/>
          <p:nvPr/>
        </p:nvSpPr>
        <p:spPr>
          <a:xfrm>
            <a:off x="5417126" y="3071789"/>
            <a:ext cx="2189019" cy="369332"/>
          </a:xfrm>
          <a:prstGeom prst="rect">
            <a:avLst/>
          </a:prstGeom>
          <a:noFill/>
        </p:spPr>
        <p:txBody>
          <a:bodyPr wrap="square" rtlCol="0">
            <a:spAutoFit/>
          </a:bodyPr>
          <a:lstStyle/>
          <a:p>
            <a:r>
              <a:rPr lang="en-IN" dirty="0"/>
              <a:t>Sharing wisdom</a:t>
            </a:r>
            <a:endParaRPr lang="en-CA" dirty="0"/>
          </a:p>
        </p:txBody>
      </p:sp>
      <p:sp>
        <p:nvSpPr>
          <p:cNvPr id="14" name="TextBox 13">
            <a:extLst>
              <a:ext uri="{FF2B5EF4-FFF2-40B4-BE49-F238E27FC236}">
                <a16:creationId xmlns:a16="http://schemas.microsoft.com/office/drawing/2014/main" id="{5F73119F-EFBA-4E1A-8134-AD00A3A7B820}"/>
              </a:ext>
            </a:extLst>
          </p:cNvPr>
          <p:cNvSpPr txBox="1"/>
          <p:nvPr/>
        </p:nvSpPr>
        <p:spPr>
          <a:xfrm>
            <a:off x="7910946" y="3059668"/>
            <a:ext cx="2729344" cy="369332"/>
          </a:xfrm>
          <a:prstGeom prst="rect">
            <a:avLst/>
          </a:prstGeom>
          <a:noFill/>
        </p:spPr>
        <p:txBody>
          <a:bodyPr wrap="square" rtlCol="0">
            <a:spAutoFit/>
          </a:bodyPr>
          <a:lstStyle/>
          <a:p>
            <a:r>
              <a:rPr lang="en-IN" dirty="0" err="1"/>
              <a:t>Crypten</a:t>
            </a:r>
            <a:r>
              <a:rPr lang="en-IN" dirty="0"/>
              <a:t> Model Training</a:t>
            </a:r>
            <a:endParaRPr lang="en-CA" dirty="0"/>
          </a:p>
        </p:txBody>
      </p:sp>
      <p:sp>
        <p:nvSpPr>
          <p:cNvPr id="16" name="Oval 15">
            <a:extLst>
              <a:ext uri="{FF2B5EF4-FFF2-40B4-BE49-F238E27FC236}">
                <a16:creationId xmlns:a16="http://schemas.microsoft.com/office/drawing/2014/main" id="{27FC33B1-90C5-4EC9-9B1D-8629C2EC5392}"/>
              </a:ext>
            </a:extLst>
          </p:cNvPr>
          <p:cNvSpPr/>
          <p:nvPr/>
        </p:nvSpPr>
        <p:spPr>
          <a:xfrm>
            <a:off x="3796144" y="4687488"/>
            <a:ext cx="207818" cy="228594"/>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0F89F5DA-34EF-44C6-B184-C97878A11AB5}"/>
              </a:ext>
            </a:extLst>
          </p:cNvPr>
          <p:cNvSpPr txBox="1"/>
          <p:nvPr/>
        </p:nvSpPr>
        <p:spPr>
          <a:xfrm>
            <a:off x="1565565" y="4515972"/>
            <a:ext cx="789707" cy="400110"/>
          </a:xfrm>
          <a:prstGeom prst="rect">
            <a:avLst/>
          </a:prstGeom>
          <a:noFill/>
        </p:spPr>
        <p:txBody>
          <a:bodyPr wrap="square" rtlCol="0">
            <a:spAutoFit/>
          </a:bodyPr>
          <a:lstStyle/>
          <a:p>
            <a:r>
              <a:rPr lang="en-IN" sz="2000" dirty="0"/>
              <a:t>Infer</a:t>
            </a:r>
          </a:p>
        </p:txBody>
      </p:sp>
      <p:sp>
        <p:nvSpPr>
          <p:cNvPr id="17" name="TextBox 16">
            <a:extLst>
              <a:ext uri="{FF2B5EF4-FFF2-40B4-BE49-F238E27FC236}">
                <a16:creationId xmlns:a16="http://schemas.microsoft.com/office/drawing/2014/main" id="{F7732042-35C1-4674-95C1-534042D7224D}"/>
              </a:ext>
            </a:extLst>
          </p:cNvPr>
          <p:cNvSpPr txBox="1"/>
          <p:nvPr/>
        </p:nvSpPr>
        <p:spPr>
          <a:xfrm>
            <a:off x="533398" y="3122405"/>
            <a:ext cx="1835728" cy="400110"/>
          </a:xfrm>
          <a:prstGeom prst="rect">
            <a:avLst/>
          </a:prstGeom>
          <a:noFill/>
        </p:spPr>
        <p:txBody>
          <a:bodyPr wrap="square" rtlCol="0">
            <a:spAutoFit/>
          </a:bodyPr>
          <a:lstStyle/>
          <a:p>
            <a:r>
              <a:rPr lang="en-IN" sz="2000" dirty="0"/>
              <a:t>Training model</a:t>
            </a:r>
          </a:p>
        </p:txBody>
      </p:sp>
      <p:sp>
        <p:nvSpPr>
          <p:cNvPr id="18" name="TextBox 17">
            <a:extLst>
              <a:ext uri="{FF2B5EF4-FFF2-40B4-BE49-F238E27FC236}">
                <a16:creationId xmlns:a16="http://schemas.microsoft.com/office/drawing/2014/main" id="{0227C2B4-0735-4F76-8087-7B6097928612}"/>
              </a:ext>
            </a:extLst>
          </p:cNvPr>
          <p:cNvSpPr txBox="1"/>
          <p:nvPr/>
        </p:nvSpPr>
        <p:spPr>
          <a:xfrm>
            <a:off x="3477490" y="6211670"/>
            <a:ext cx="1371601" cy="369332"/>
          </a:xfrm>
          <a:prstGeom prst="rect">
            <a:avLst/>
          </a:prstGeom>
          <a:noFill/>
        </p:spPr>
        <p:txBody>
          <a:bodyPr wrap="square" rtlCol="0">
            <a:spAutoFit/>
          </a:bodyPr>
          <a:lstStyle/>
          <a:p>
            <a:r>
              <a:rPr lang="en-IN" dirty="0"/>
              <a:t>Obfuscate</a:t>
            </a:r>
          </a:p>
        </p:txBody>
      </p:sp>
      <p:sp>
        <p:nvSpPr>
          <p:cNvPr id="19" name="TextBox 18">
            <a:extLst>
              <a:ext uri="{FF2B5EF4-FFF2-40B4-BE49-F238E27FC236}">
                <a16:creationId xmlns:a16="http://schemas.microsoft.com/office/drawing/2014/main" id="{2042A832-6985-46D3-BE63-F8E9B0A22EF0}"/>
              </a:ext>
            </a:extLst>
          </p:cNvPr>
          <p:cNvSpPr txBox="1"/>
          <p:nvPr/>
        </p:nvSpPr>
        <p:spPr>
          <a:xfrm>
            <a:off x="8077199" y="6200537"/>
            <a:ext cx="1371601" cy="369332"/>
          </a:xfrm>
          <a:prstGeom prst="rect">
            <a:avLst/>
          </a:prstGeom>
          <a:noFill/>
        </p:spPr>
        <p:txBody>
          <a:bodyPr wrap="square" rtlCol="0">
            <a:spAutoFit/>
          </a:bodyPr>
          <a:lstStyle/>
          <a:p>
            <a:r>
              <a:rPr lang="en-IN" dirty="0"/>
              <a:t>Secure MPC</a:t>
            </a:r>
          </a:p>
        </p:txBody>
      </p:sp>
      <p:sp>
        <p:nvSpPr>
          <p:cNvPr id="20" name="TextBox 19">
            <a:extLst>
              <a:ext uri="{FF2B5EF4-FFF2-40B4-BE49-F238E27FC236}">
                <a16:creationId xmlns:a16="http://schemas.microsoft.com/office/drawing/2014/main" id="{EE790A48-685A-45D4-B925-2885AC0322A6}"/>
              </a:ext>
            </a:extLst>
          </p:cNvPr>
          <p:cNvSpPr txBox="1"/>
          <p:nvPr/>
        </p:nvSpPr>
        <p:spPr>
          <a:xfrm>
            <a:off x="5763490" y="6223690"/>
            <a:ext cx="1371601" cy="369332"/>
          </a:xfrm>
          <a:prstGeom prst="rect">
            <a:avLst/>
          </a:prstGeom>
          <a:noFill/>
        </p:spPr>
        <p:txBody>
          <a:bodyPr wrap="square" rtlCol="0">
            <a:spAutoFit/>
          </a:bodyPr>
          <a:lstStyle/>
          <a:p>
            <a:r>
              <a:rPr lang="en-IN" dirty="0"/>
              <a:t>Smash</a:t>
            </a:r>
          </a:p>
        </p:txBody>
      </p:sp>
      <p:sp>
        <p:nvSpPr>
          <p:cNvPr id="22" name="Rectangle 21">
            <a:extLst>
              <a:ext uri="{FF2B5EF4-FFF2-40B4-BE49-F238E27FC236}">
                <a16:creationId xmlns:a16="http://schemas.microsoft.com/office/drawing/2014/main" id="{54000E75-A572-486D-8296-3BD35197D84B}"/>
              </a:ext>
            </a:extLst>
          </p:cNvPr>
          <p:cNvSpPr/>
          <p:nvPr/>
        </p:nvSpPr>
        <p:spPr>
          <a:xfrm>
            <a:off x="8340435" y="429490"/>
            <a:ext cx="401783" cy="3602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1A51A81D-49AA-4049-A7F3-941A2A3362EB}"/>
              </a:ext>
            </a:extLst>
          </p:cNvPr>
          <p:cNvSpPr/>
          <p:nvPr/>
        </p:nvSpPr>
        <p:spPr>
          <a:xfrm>
            <a:off x="8361216" y="937962"/>
            <a:ext cx="401783" cy="36021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A31B3184-BD8F-4BD7-BF2A-CE13296035BE}"/>
              </a:ext>
            </a:extLst>
          </p:cNvPr>
          <p:cNvSpPr/>
          <p:nvPr/>
        </p:nvSpPr>
        <p:spPr>
          <a:xfrm>
            <a:off x="8361216" y="1514708"/>
            <a:ext cx="401783" cy="3602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CA26BA5F-13A4-4E2F-97BA-232A5A895FA7}"/>
              </a:ext>
            </a:extLst>
          </p:cNvPr>
          <p:cNvSpPr txBox="1"/>
          <p:nvPr/>
        </p:nvSpPr>
        <p:spPr>
          <a:xfrm>
            <a:off x="9026237" y="397414"/>
            <a:ext cx="3359727" cy="369332"/>
          </a:xfrm>
          <a:prstGeom prst="rect">
            <a:avLst/>
          </a:prstGeom>
          <a:noFill/>
        </p:spPr>
        <p:txBody>
          <a:bodyPr wrap="square" rtlCol="0">
            <a:spAutoFit/>
          </a:bodyPr>
          <a:lstStyle/>
          <a:p>
            <a:r>
              <a:rPr lang="en-IN" dirty="0"/>
              <a:t>Low communication overhead</a:t>
            </a:r>
            <a:endParaRPr lang="en-CA" dirty="0"/>
          </a:p>
        </p:txBody>
      </p:sp>
      <p:sp>
        <p:nvSpPr>
          <p:cNvPr id="26" name="TextBox 25">
            <a:extLst>
              <a:ext uri="{FF2B5EF4-FFF2-40B4-BE49-F238E27FC236}">
                <a16:creationId xmlns:a16="http://schemas.microsoft.com/office/drawing/2014/main" id="{E2A818BF-4956-411F-B456-119A4DB5FFEC}"/>
              </a:ext>
            </a:extLst>
          </p:cNvPr>
          <p:cNvSpPr txBox="1"/>
          <p:nvPr/>
        </p:nvSpPr>
        <p:spPr>
          <a:xfrm>
            <a:off x="9026237" y="946943"/>
            <a:ext cx="3498272" cy="369332"/>
          </a:xfrm>
          <a:prstGeom prst="rect">
            <a:avLst/>
          </a:prstGeom>
          <a:noFill/>
        </p:spPr>
        <p:txBody>
          <a:bodyPr wrap="square" rtlCol="0">
            <a:spAutoFit/>
          </a:bodyPr>
          <a:lstStyle/>
          <a:p>
            <a:r>
              <a:rPr lang="en-IN" dirty="0"/>
              <a:t>Med communication overhead</a:t>
            </a:r>
            <a:endParaRPr lang="en-CA" dirty="0"/>
          </a:p>
        </p:txBody>
      </p:sp>
      <p:sp>
        <p:nvSpPr>
          <p:cNvPr id="27" name="TextBox 26">
            <a:extLst>
              <a:ext uri="{FF2B5EF4-FFF2-40B4-BE49-F238E27FC236}">
                <a16:creationId xmlns:a16="http://schemas.microsoft.com/office/drawing/2014/main" id="{5F9B14E2-C830-4189-B9EF-4829B6C5B74F}"/>
              </a:ext>
            </a:extLst>
          </p:cNvPr>
          <p:cNvSpPr txBox="1"/>
          <p:nvPr/>
        </p:nvSpPr>
        <p:spPr>
          <a:xfrm>
            <a:off x="9026238" y="1498845"/>
            <a:ext cx="3678380" cy="369332"/>
          </a:xfrm>
          <a:prstGeom prst="rect">
            <a:avLst/>
          </a:prstGeom>
          <a:noFill/>
        </p:spPr>
        <p:txBody>
          <a:bodyPr wrap="square" rtlCol="0">
            <a:spAutoFit/>
          </a:bodyPr>
          <a:lstStyle/>
          <a:p>
            <a:r>
              <a:rPr lang="en-IN" dirty="0"/>
              <a:t>High communication overhead</a:t>
            </a:r>
            <a:endParaRPr lang="en-CA" dirty="0"/>
          </a:p>
        </p:txBody>
      </p:sp>
    </p:spTree>
    <p:extLst>
      <p:ext uri="{BB962C8B-B14F-4D97-AF65-F5344CB8AC3E}">
        <p14:creationId xmlns:p14="http://schemas.microsoft.com/office/powerpoint/2010/main" val="1580052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AE88-E133-4D0F-AC14-0E4A8056C270}"/>
              </a:ext>
            </a:extLst>
          </p:cNvPr>
          <p:cNvSpPr>
            <a:spLocks noGrp="1"/>
          </p:cNvSpPr>
          <p:nvPr>
            <p:ph type="title"/>
          </p:nvPr>
        </p:nvSpPr>
        <p:spPr/>
        <p:txBody>
          <a:bodyPr/>
          <a:lstStyle/>
          <a:p>
            <a:r>
              <a:rPr lang="en-IN" dirty="0"/>
              <a:t>Different techniques</a:t>
            </a:r>
            <a:endParaRPr lang="en-CA" dirty="0"/>
          </a:p>
        </p:txBody>
      </p:sp>
      <p:graphicFrame>
        <p:nvGraphicFramePr>
          <p:cNvPr id="4" name="Content Placeholder 3">
            <a:extLst>
              <a:ext uri="{FF2B5EF4-FFF2-40B4-BE49-F238E27FC236}">
                <a16:creationId xmlns:a16="http://schemas.microsoft.com/office/drawing/2014/main" id="{6A8DF8A2-EBDD-4DD8-A409-D35CA04DC7D1}"/>
              </a:ext>
            </a:extLst>
          </p:cNvPr>
          <p:cNvGraphicFramePr>
            <a:graphicFrameLocks noGrp="1"/>
          </p:cNvGraphicFramePr>
          <p:nvPr>
            <p:ph idx="1"/>
            <p:extLst>
              <p:ext uri="{D42A27DB-BD31-4B8C-83A1-F6EECF244321}">
                <p14:modId xmlns:p14="http://schemas.microsoft.com/office/powerpoint/2010/main" val="9188000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581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B5E-66DD-4982-A72F-F69A8921ED5A}"/>
              </a:ext>
            </a:extLst>
          </p:cNvPr>
          <p:cNvSpPr>
            <a:spLocks noGrp="1"/>
          </p:cNvSpPr>
          <p:nvPr>
            <p:ph type="title"/>
          </p:nvPr>
        </p:nvSpPr>
        <p:spPr>
          <a:xfrm>
            <a:off x="381000" y="199304"/>
            <a:ext cx="10515600" cy="1325563"/>
          </a:xfrm>
        </p:spPr>
        <p:txBody>
          <a:bodyPr/>
          <a:lstStyle/>
          <a:p>
            <a:r>
              <a:rPr lang="en-IN" dirty="0"/>
              <a:t>Split learning</a:t>
            </a:r>
            <a:endParaRPr lang="en-CA" dirty="0"/>
          </a:p>
        </p:txBody>
      </p:sp>
      <p:pic>
        <p:nvPicPr>
          <p:cNvPr id="9" name="Picture 8">
            <a:extLst>
              <a:ext uri="{FF2B5EF4-FFF2-40B4-BE49-F238E27FC236}">
                <a16:creationId xmlns:a16="http://schemas.microsoft.com/office/drawing/2014/main" id="{CD5F0CD3-6EA0-4548-922D-DA1FFAC708F5}"/>
              </a:ext>
            </a:extLst>
          </p:cNvPr>
          <p:cNvPicPr>
            <a:picLocks noChangeAspect="1"/>
          </p:cNvPicPr>
          <p:nvPr/>
        </p:nvPicPr>
        <p:blipFill>
          <a:blip r:embed="rId3"/>
          <a:stretch>
            <a:fillRect/>
          </a:stretch>
        </p:blipFill>
        <p:spPr>
          <a:xfrm>
            <a:off x="7695334" y="1690688"/>
            <a:ext cx="3009900" cy="1676400"/>
          </a:xfrm>
          <a:prstGeom prst="rect">
            <a:avLst/>
          </a:prstGeom>
        </p:spPr>
      </p:pic>
      <p:pic>
        <p:nvPicPr>
          <p:cNvPr id="11" name="Picture 10">
            <a:extLst>
              <a:ext uri="{FF2B5EF4-FFF2-40B4-BE49-F238E27FC236}">
                <a16:creationId xmlns:a16="http://schemas.microsoft.com/office/drawing/2014/main" id="{88FB1503-D68F-4DD7-A9A4-1E74106D5591}"/>
              </a:ext>
            </a:extLst>
          </p:cNvPr>
          <p:cNvPicPr>
            <a:picLocks noChangeAspect="1"/>
          </p:cNvPicPr>
          <p:nvPr/>
        </p:nvPicPr>
        <p:blipFill>
          <a:blip r:embed="rId3"/>
          <a:stretch>
            <a:fillRect/>
          </a:stretch>
        </p:blipFill>
        <p:spPr>
          <a:xfrm>
            <a:off x="4591050" y="1690688"/>
            <a:ext cx="3009900" cy="1676400"/>
          </a:xfrm>
          <a:prstGeom prst="rect">
            <a:avLst/>
          </a:prstGeom>
        </p:spPr>
      </p:pic>
      <p:pic>
        <p:nvPicPr>
          <p:cNvPr id="15" name="Picture 14">
            <a:extLst>
              <a:ext uri="{FF2B5EF4-FFF2-40B4-BE49-F238E27FC236}">
                <a16:creationId xmlns:a16="http://schemas.microsoft.com/office/drawing/2014/main" id="{999458D0-82AA-40E0-84AD-0B97D4ED8BE8}"/>
              </a:ext>
            </a:extLst>
          </p:cNvPr>
          <p:cNvPicPr>
            <a:picLocks noChangeAspect="1"/>
          </p:cNvPicPr>
          <p:nvPr/>
        </p:nvPicPr>
        <p:blipFill>
          <a:blip r:embed="rId3"/>
          <a:stretch>
            <a:fillRect/>
          </a:stretch>
        </p:blipFill>
        <p:spPr>
          <a:xfrm>
            <a:off x="1486766" y="1690688"/>
            <a:ext cx="3009900" cy="1676400"/>
          </a:xfrm>
          <a:prstGeom prst="rect">
            <a:avLst/>
          </a:prstGeom>
        </p:spPr>
      </p:pic>
      <p:pic>
        <p:nvPicPr>
          <p:cNvPr id="19" name="Content Placeholder 18">
            <a:extLst>
              <a:ext uri="{FF2B5EF4-FFF2-40B4-BE49-F238E27FC236}">
                <a16:creationId xmlns:a16="http://schemas.microsoft.com/office/drawing/2014/main" id="{5DA6D8F6-BDEA-4FF4-ADDC-CA1E8F288D83}"/>
              </a:ext>
            </a:extLst>
          </p:cNvPr>
          <p:cNvPicPr>
            <a:picLocks noGrp="1" noChangeAspect="1"/>
          </p:cNvPicPr>
          <p:nvPr>
            <p:ph idx="1"/>
          </p:nvPr>
        </p:nvPicPr>
        <p:blipFill>
          <a:blip r:embed="rId4"/>
          <a:stretch>
            <a:fillRect/>
          </a:stretch>
        </p:blipFill>
        <p:spPr>
          <a:xfrm>
            <a:off x="4647334" y="4234727"/>
            <a:ext cx="3048000" cy="2486025"/>
          </a:xfrm>
        </p:spPr>
      </p:pic>
      <p:cxnSp>
        <p:nvCxnSpPr>
          <p:cNvPr id="27" name="Straight Arrow Connector 26">
            <a:extLst>
              <a:ext uri="{FF2B5EF4-FFF2-40B4-BE49-F238E27FC236}">
                <a16:creationId xmlns:a16="http://schemas.microsoft.com/office/drawing/2014/main" id="{2686E169-1E4A-49B0-A83D-772827DD0CA8}"/>
              </a:ext>
            </a:extLst>
          </p:cNvPr>
          <p:cNvCxnSpPr/>
          <p:nvPr/>
        </p:nvCxnSpPr>
        <p:spPr>
          <a:xfrm>
            <a:off x="5458691" y="3532909"/>
            <a:ext cx="0" cy="498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DA0C94-A210-433E-95E9-EFAE9FCF148A}"/>
              </a:ext>
            </a:extLst>
          </p:cNvPr>
          <p:cNvCxnSpPr>
            <a:cxnSpLocks/>
          </p:cNvCxnSpPr>
          <p:nvPr/>
        </p:nvCxnSpPr>
        <p:spPr>
          <a:xfrm>
            <a:off x="2327565" y="3629891"/>
            <a:ext cx="1163780"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EE12CF-2F68-48DA-A325-3C0491D212ED}"/>
              </a:ext>
            </a:extLst>
          </p:cNvPr>
          <p:cNvCxnSpPr/>
          <p:nvPr/>
        </p:nvCxnSpPr>
        <p:spPr>
          <a:xfrm flipH="1">
            <a:off x="8007927" y="3629891"/>
            <a:ext cx="665018" cy="567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74EBE-6081-4DEB-8617-E1A1FCE22AA3}"/>
              </a:ext>
            </a:extLst>
          </p:cNvPr>
          <p:cNvCxnSpPr/>
          <p:nvPr/>
        </p:nvCxnSpPr>
        <p:spPr>
          <a:xfrm flipV="1">
            <a:off x="6982691" y="3498489"/>
            <a:ext cx="0" cy="533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008B779-3466-4D49-BDC5-B9C30886750F}"/>
              </a:ext>
            </a:extLst>
          </p:cNvPr>
          <p:cNvCxnSpPr/>
          <p:nvPr/>
        </p:nvCxnSpPr>
        <p:spPr>
          <a:xfrm flipV="1">
            <a:off x="9033164" y="3629891"/>
            <a:ext cx="900545"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C1F5F6-6E0E-4361-BF99-7D9502B41F3F}"/>
              </a:ext>
            </a:extLst>
          </p:cNvPr>
          <p:cNvCxnSpPr/>
          <p:nvPr/>
        </p:nvCxnSpPr>
        <p:spPr>
          <a:xfrm flipH="1" flipV="1">
            <a:off x="3851564" y="3532909"/>
            <a:ext cx="645102" cy="380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994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B5E-66DD-4982-A72F-F69A8921ED5A}"/>
              </a:ext>
            </a:extLst>
          </p:cNvPr>
          <p:cNvSpPr>
            <a:spLocks noGrp="1"/>
          </p:cNvSpPr>
          <p:nvPr>
            <p:ph type="title"/>
          </p:nvPr>
        </p:nvSpPr>
        <p:spPr>
          <a:xfrm>
            <a:off x="381000" y="199304"/>
            <a:ext cx="10515600" cy="1325563"/>
          </a:xfrm>
        </p:spPr>
        <p:txBody>
          <a:bodyPr/>
          <a:lstStyle/>
          <a:p>
            <a:r>
              <a:rPr lang="en-IN" dirty="0"/>
              <a:t>Split learning</a:t>
            </a:r>
            <a:endParaRPr lang="en-CA" dirty="0"/>
          </a:p>
        </p:txBody>
      </p:sp>
      <p:pic>
        <p:nvPicPr>
          <p:cNvPr id="9" name="Picture 8">
            <a:extLst>
              <a:ext uri="{FF2B5EF4-FFF2-40B4-BE49-F238E27FC236}">
                <a16:creationId xmlns:a16="http://schemas.microsoft.com/office/drawing/2014/main" id="{CD5F0CD3-6EA0-4548-922D-DA1FFAC708F5}"/>
              </a:ext>
            </a:extLst>
          </p:cNvPr>
          <p:cNvPicPr>
            <a:picLocks noChangeAspect="1"/>
          </p:cNvPicPr>
          <p:nvPr/>
        </p:nvPicPr>
        <p:blipFill>
          <a:blip r:embed="rId3"/>
          <a:stretch>
            <a:fillRect/>
          </a:stretch>
        </p:blipFill>
        <p:spPr>
          <a:xfrm>
            <a:off x="7695334" y="1690688"/>
            <a:ext cx="3009900" cy="1676400"/>
          </a:xfrm>
          <a:prstGeom prst="rect">
            <a:avLst/>
          </a:prstGeom>
        </p:spPr>
      </p:pic>
      <p:pic>
        <p:nvPicPr>
          <p:cNvPr id="11" name="Picture 10">
            <a:extLst>
              <a:ext uri="{FF2B5EF4-FFF2-40B4-BE49-F238E27FC236}">
                <a16:creationId xmlns:a16="http://schemas.microsoft.com/office/drawing/2014/main" id="{88FB1503-D68F-4DD7-A9A4-1E74106D5591}"/>
              </a:ext>
            </a:extLst>
          </p:cNvPr>
          <p:cNvPicPr>
            <a:picLocks noChangeAspect="1"/>
          </p:cNvPicPr>
          <p:nvPr/>
        </p:nvPicPr>
        <p:blipFill>
          <a:blip r:embed="rId3"/>
          <a:stretch>
            <a:fillRect/>
          </a:stretch>
        </p:blipFill>
        <p:spPr>
          <a:xfrm>
            <a:off x="4591050" y="1690688"/>
            <a:ext cx="3009900" cy="1676400"/>
          </a:xfrm>
          <a:prstGeom prst="rect">
            <a:avLst/>
          </a:prstGeom>
        </p:spPr>
      </p:pic>
      <p:pic>
        <p:nvPicPr>
          <p:cNvPr id="15" name="Picture 14">
            <a:extLst>
              <a:ext uri="{FF2B5EF4-FFF2-40B4-BE49-F238E27FC236}">
                <a16:creationId xmlns:a16="http://schemas.microsoft.com/office/drawing/2014/main" id="{999458D0-82AA-40E0-84AD-0B97D4ED8BE8}"/>
              </a:ext>
            </a:extLst>
          </p:cNvPr>
          <p:cNvPicPr>
            <a:picLocks noChangeAspect="1"/>
          </p:cNvPicPr>
          <p:nvPr/>
        </p:nvPicPr>
        <p:blipFill>
          <a:blip r:embed="rId3"/>
          <a:stretch>
            <a:fillRect/>
          </a:stretch>
        </p:blipFill>
        <p:spPr>
          <a:xfrm>
            <a:off x="1486766" y="1690688"/>
            <a:ext cx="3009900" cy="1676400"/>
          </a:xfrm>
          <a:prstGeom prst="rect">
            <a:avLst/>
          </a:prstGeom>
        </p:spPr>
      </p:pic>
      <p:pic>
        <p:nvPicPr>
          <p:cNvPr id="19" name="Content Placeholder 18">
            <a:extLst>
              <a:ext uri="{FF2B5EF4-FFF2-40B4-BE49-F238E27FC236}">
                <a16:creationId xmlns:a16="http://schemas.microsoft.com/office/drawing/2014/main" id="{5DA6D8F6-BDEA-4FF4-ADDC-CA1E8F288D83}"/>
              </a:ext>
            </a:extLst>
          </p:cNvPr>
          <p:cNvPicPr>
            <a:picLocks noGrp="1" noChangeAspect="1"/>
          </p:cNvPicPr>
          <p:nvPr>
            <p:ph idx="1"/>
          </p:nvPr>
        </p:nvPicPr>
        <p:blipFill>
          <a:blip r:embed="rId4"/>
          <a:stretch>
            <a:fillRect/>
          </a:stretch>
        </p:blipFill>
        <p:spPr>
          <a:xfrm>
            <a:off x="4647334" y="4234727"/>
            <a:ext cx="3048000" cy="2486025"/>
          </a:xfrm>
        </p:spPr>
      </p:pic>
      <p:cxnSp>
        <p:nvCxnSpPr>
          <p:cNvPr id="27" name="Straight Arrow Connector 26">
            <a:extLst>
              <a:ext uri="{FF2B5EF4-FFF2-40B4-BE49-F238E27FC236}">
                <a16:creationId xmlns:a16="http://schemas.microsoft.com/office/drawing/2014/main" id="{2686E169-1E4A-49B0-A83D-772827DD0CA8}"/>
              </a:ext>
            </a:extLst>
          </p:cNvPr>
          <p:cNvCxnSpPr/>
          <p:nvPr/>
        </p:nvCxnSpPr>
        <p:spPr>
          <a:xfrm>
            <a:off x="5458691" y="3532909"/>
            <a:ext cx="0" cy="498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DA0C94-A210-433E-95E9-EFAE9FCF148A}"/>
              </a:ext>
            </a:extLst>
          </p:cNvPr>
          <p:cNvCxnSpPr>
            <a:cxnSpLocks/>
          </p:cNvCxnSpPr>
          <p:nvPr/>
        </p:nvCxnSpPr>
        <p:spPr>
          <a:xfrm>
            <a:off x="2327565" y="3504808"/>
            <a:ext cx="1163780"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EE12CF-2F68-48DA-A325-3C0491D212ED}"/>
              </a:ext>
            </a:extLst>
          </p:cNvPr>
          <p:cNvCxnSpPr/>
          <p:nvPr/>
        </p:nvCxnSpPr>
        <p:spPr>
          <a:xfrm flipH="1">
            <a:off x="8007927" y="3629891"/>
            <a:ext cx="665018" cy="567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74EBE-6081-4DEB-8617-E1A1FCE22AA3}"/>
              </a:ext>
            </a:extLst>
          </p:cNvPr>
          <p:cNvCxnSpPr/>
          <p:nvPr/>
        </p:nvCxnSpPr>
        <p:spPr>
          <a:xfrm flipV="1">
            <a:off x="6982691" y="3498489"/>
            <a:ext cx="0" cy="533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008B779-3466-4D49-BDC5-B9C30886750F}"/>
              </a:ext>
            </a:extLst>
          </p:cNvPr>
          <p:cNvCxnSpPr/>
          <p:nvPr/>
        </p:nvCxnSpPr>
        <p:spPr>
          <a:xfrm flipV="1">
            <a:off x="9033164" y="3629891"/>
            <a:ext cx="900545"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C1F5F6-6E0E-4361-BF99-7D9502B41F3F}"/>
              </a:ext>
            </a:extLst>
          </p:cNvPr>
          <p:cNvCxnSpPr/>
          <p:nvPr/>
        </p:nvCxnSpPr>
        <p:spPr>
          <a:xfrm flipH="1" flipV="1">
            <a:off x="3851564" y="3532909"/>
            <a:ext cx="645102" cy="380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hought Bubble: Cloud 5">
            <a:extLst>
              <a:ext uri="{FF2B5EF4-FFF2-40B4-BE49-F238E27FC236}">
                <a16:creationId xmlns:a16="http://schemas.microsoft.com/office/drawing/2014/main" id="{DC6C5978-0618-4DA9-8AFD-F1488C5D0872}"/>
              </a:ext>
            </a:extLst>
          </p:cNvPr>
          <p:cNvSpPr/>
          <p:nvPr/>
        </p:nvSpPr>
        <p:spPr>
          <a:xfrm>
            <a:off x="8007927" y="158165"/>
            <a:ext cx="3272196" cy="156219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But the data at each client is very sparse</a:t>
            </a:r>
            <a:endParaRPr lang="en-CA" dirty="0"/>
          </a:p>
        </p:txBody>
      </p:sp>
    </p:spTree>
    <p:extLst>
      <p:ext uri="{BB962C8B-B14F-4D97-AF65-F5344CB8AC3E}">
        <p14:creationId xmlns:p14="http://schemas.microsoft.com/office/powerpoint/2010/main" val="2771397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B5E-66DD-4982-A72F-F69A8921ED5A}"/>
              </a:ext>
            </a:extLst>
          </p:cNvPr>
          <p:cNvSpPr>
            <a:spLocks noGrp="1"/>
          </p:cNvSpPr>
          <p:nvPr>
            <p:ph type="title"/>
          </p:nvPr>
        </p:nvSpPr>
        <p:spPr>
          <a:xfrm>
            <a:off x="381000" y="199304"/>
            <a:ext cx="10515600" cy="1325563"/>
          </a:xfrm>
        </p:spPr>
        <p:txBody>
          <a:bodyPr/>
          <a:lstStyle/>
          <a:p>
            <a:r>
              <a:rPr lang="en-IN" dirty="0"/>
              <a:t>Split learning</a:t>
            </a:r>
            <a:endParaRPr lang="en-CA" dirty="0"/>
          </a:p>
        </p:txBody>
      </p:sp>
      <p:pic>
        <p:nvPicPr>
          <p:cNvPr id="9" name="Picture 8">
            <a:extLst>
              <a:ext uri="{FF2B5EF4-FFF2-40B4-BE49-F238E27FC236}">
                <a16:creationId xmlns:a16="http://schemas.microsoft.com/office/drawing/2014/main" id="{CD5F0CD3-6EA0-4548-922D-DA1FFAC708F5}"/>
              </a:ext>
            </a:extLst>
          </p:cNvPr>
          <p:cNvPicPr>
            <a:picLocks noChangeAspect="1"/>
          </p:cNvPicPr>
          <p:nvPr/>
        </p:nvPicPr>
        <p:blipFill>
          <a:blip r:embed="rId3"/>
          <a:stretch>
            <a:fillRect/>
          </a:stretch>
        </p:blipFill>
        <p:spPr>
          <a:xfrm>
            <a:off x="7695334" y="1690688"/>
            <a:ext cx="3009900" cy="1676400"/>
          </a:xfrm>
          <a:prstGeom prst="rect">
            <a:avLst/>
          </a:prstGeom>
        </p:spPr>
      </p:pic>
      <p:pic>
        <p:nvPicPr>
          <p:cNvPr id="11" name="Picture 10">
            <a:extLst>
              <a:ext uri="{FF2B5EF4-FFF2-40B4-BE49-F238E27FC236}">
                <a16:creationId xmlns:a16="http://schemas.microsoft.com/office/drawing/2014/main" id="{88FB1503-D68F-4DD7-A9A4-1E74106D5591}"/>
              </a:ext>
            </a:extLst>
          </p:cNvPr>
          <p:cNvPicPr>
            <a:picLocks noChangeAspect="1"/>
          </p:cNvPicPr>
          <p:nvPr/>
        </p:nvPicPr>
        <p:blipFill>
          <a:blip r:embed="rId3"/>
          <a:stretch>
            <a:fillRect/>
          </a:stretch>
        </p:blipFill>
        <p:spPr>
          <a:xfrm>
            <a:off x="4591050" y="1690688"/>
            <a:ext cx="3009900" cy="1676400"/>
          </a:xfrm>
          <a:prstGeom prst="rect">
            <a:avLst/>
          </a:prstGeom>
        </p:spPr>
      </p:pic>
      <p:pic>
        <p:nvPicPr>
          <p:cNvPr id="15" name="Picture 14">
            <a:extLst>
              <a:ext uri="{FF2B5EF4-FFF2-40B4-BE49-F238E27FC236}">
                <a16:creationId xmlns:a16="http://schemas.microsoft.com/office/drawing/2014/main" id="{999458D0-82AA-40E0-84AD-0B97D4ED8BE8}"/>
              </a:ext>
            </a:extLst>
          </p:cNvPr>
          <p:cNvPicPr>
            <a:picLocks noChangeAspect="1"/>
          </p:cNvPicPr>
          <p:nvPr/>
        </p:nvPicPr>
        <p:blipFill>
          <a:blip r:embed="rId3"/>
          <a:stretch>
            <a:fillRect/>
          </a:stretch>
        </p:blipFill>
        <p:spPr>
          <a:xfrm>
            <a:off x="1486766" y="1690688"/>
            <a:ext cx="3009900" cy="1676400"/>
          </a:xfrm>
          <a:prstGeom prst="rect">
            <a:avLst/>
          </a:prstGeom>
        </p:spPr>
      </p:pic>
      <p:pic>
        <p:nvPicPr>
          <p:cNvPr id="19" name="Content Placeholder 18">
            <a:extLst>
              <a:ext uri="{FF2B5EF4-FFF2-40B4-BE49-F238E27FC236}">
                <a16:creationId xmlns:a16="http://schemas.microsoft.com/office/drawing/2014/main" id="{5DA6D8F6-BDEA-4FF4-ADDC-CA1E8F288D83}"/>
              </a:ext>
            </a:extLst>
          </p:cNvPr>
          <p:cNvPicPr>
            <a:picLocks noGrp="1" noChangeAspect="1"/>
          </p:cNvPicPr>
          <p:nvPr>
            <p:ph idx="1"/>
          </p:nvPr>
        </p:nvPicPr>
        <p:blipFill>
          <a:blip r:embed="rId4"/>
          <a:stretch>
            <a:fillRect/>
          </a:stretch>
        </p:blipFill>
        <p:spPr>
          <a:xfrm>
            <a:off x="4647334" y="4234727"/>
            <a:ext cx="3048000" cy="2486025"/>
          </a:xfrm>
        </p:spPr>
      </p:pic>
      <p:cxnSp>
        <p:nvCxnSpPr>
          <p:cNvPr id="27" name="Straight Arrow Connector 26">
            <a:extLst>
              <a:ext uri="{FF2B5EF4-FFF2-40B4-BE49-F238E27FC236}">
                <a16:creationId xmlns:a16="http://schemas.microsoft.com/office/drawing/2014/main" id="{2686E169-1E4A-49B0-A83D-772827DD0CA8}"/>
              </a:ext>
            </a:extLst>
          </p:cNvPr>
          <p:cNvCxnSpPr/>
          <p:nvPr/>
        </p:nvCxnSpPr>
        <p:spPr>
          <a:xfrm>
            <a:off x="5458691" y="3532909"/>
            <a:ext cx="0" cy="498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DA0C94-A210-433E-95E9-EFAE9FCF148A}"/>
              </a:ext>
            </a:extLst>
          </p:cNvPr>
          <p:cNvCxnSpPr>
            <a:cxnSpLocks/>
          </p:cNvCxnSpPr>
          <p:nvPr/>
        </p:nvCxnSpPr>
        <p:spPr>
          <a:xfrm>
            <a:off x="2327565" y="3555854"/>
            <a:ext cx="1163780"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EE12CF-2F68-48DA-A325-3C0491D212ED}"/>
              </a:ext>
            </a:extLst>
          </p:cNvPr>
          <p:cNvCxnSpPr/>
          <p:nvPr/>
        </p:nvCxnSpPr>
        <p:spPr>
          <a:xfrm flipH="1">
            <a:off x="8007927" y="3629891"/>
            <a:ext cx="665018" cy="567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74EBE-6081-4DEB-8617-E1A1FCE22AA3}"/>
              </a:ext>
            </a:extLst>
          </p:cNvPr>
          <p:cNvCxnSpPr/>
          <p:nvPr/>
        </p:nvCxnSpPr>
        <p:spPr>
          <a:xfrm flipV="1">
            <a:off x="6982691" y="3498489"/>
            <a:ext cx="0" cy="533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008B779-3466-4D49-BDC5-B9C30886750F}"/>
              </a:ext>
            </a:extLst>
          </p:cNvPr>
          <p:cNvCxnSpPr/>
          <p:nvPr/>
        </p:nvCxnSpPr>
        <p:spPr>
          <a:xfrm flipV="1">
            <a:off x="9033164" y="3629891"/>
            <a:ext cx="900545"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C1F5F6-6E0E-4361-BF99-7D9502B41F3F}"/>
              </a:ext>
            </a:extLst>
          </p:cNvPr>
          <p:cNvCxnSpPr/>
          <p:nvPr/>
        </p:nvCxnSpPr>
        <p:spPr>
          <a:xfrm flipH="1" flipV="1">
            <a:off x="3851564" y="3532909"/>
            <a:ext cx="645102" cy="380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hought Bubble: Cloud 5">
            <a:extLst>
              <a:ext uri="{FF2B5EF4-FFF2-40B4-BE49-F238E27FC236}">
                <a16:creationId xmlns:a16="http://schemas.microsoft.com/office/drawing/2014/main" id="{DC6C5978-0618-4DA9-8AFD-F1488C5D0872}"/>
              </a:ext>
            </a:extLst>
          </p:cNvPr>
          <p:cNvSpPr/>
          <p:nvPr/>
        </p:nvSpPr>
        <p:spPr>
          <a:xfrm>
            <a:off x="8007927" y="158165"/>
            <a:ext cx="3272196" cy="156219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But the data at each client is very sparse</a:t>
            </a:r>
            <a:endParaRPr lang="en-CA" dirty="0"/>
          </a:p>
        </p:txBody>
      </p:sp>
      <p:sp>
        <p:nvSpPr>
          <p:cNvPr id="20" name="Thought Bubble: Cloud 19">
            <a:extLst>
              <a:ext uri="{FF2B5EF4-FFF2-40B4-BE49-F238E27FC236}">
                <a16:creationId xmlns:a16="http://schemas.microsoft.com/office/drawing/2014/main" id="{558CDE95-0650-4E0B-996C-57554BF0A864}"/>
              </a:ext>
            </a:extLst>
          </p:cNvPr>
          <p:cNvSpPr/>
          <p:nvPr/>
        </p:nvSpPr>
        <p:spPr>
          <a:xfrm>
            <a:off x="8340436" y="4571567"/>
            <a:ext cx="3272196" cy="1562199"/>
          </a:xfrm>
          <a:prstGeom prst="cloud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Can we pool the data from each fleet and train on a merged grid?</a:t>
            </a:r>
            <a:endParaRPr lang="en-CA" dirty="0"/>
          </a:p>
        </p:txBody>
      </p:sp>
    </p:spTree>
    <p:extLst>
      <p:ext uri="{BB962C8B-B14F-4D97-AF65-F5344CB8AC3E}">
        <p14:creationId xmlns:p14="http://schemas.microsoft.com/office/powerpoint/2010/main" val="2395403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B5E-66DD-4982-A72F-F69A8921ED5A}"/>
              </a:ext>
            </a:extLst>
          </p:cNvPr>
          <p:cNvSpPr>
            <a:spLocks noGrp="1"/>
          </p:cNvSpPr>
          <p:nvPr>
            <p:ph type="title"/>
          </p:nvPr>
        </p:nvSpPr>
        <p:spPr>
          <a:xfrm>
            <a:off x="381000" y="199304"/>
            <a:ext cx="10515600" cy="1325563"/>
          </a:xfrm>
        </p:spPr>
        <p:txBody>
          <a:bodyPr/>
          <a:lstStyle/>
          <a:p>
            <a:r>
              <a:rPr lang="en-IN" dirty="0"/>
              <a:t>Split learning</a:t>
            </a:r>
            <a:endParaRPr lang="en-CA" dirty="0"/>
          </a:p>
        </p:txBody>
      </p:sp>
      <p:pic>
        <p:nvPicPr>
          <p:cNvPr id="9" name="Picture 8">
            <a:extLst>
              <a:ext uri="{FF2B5EF4-FFF2-40B4-BE49-F238E27FC236}">
                <a16:creationId xmlns:a16="http://schemas.microsoft.com/office/drawing/2014/main" id="{CD5F0CD3-6EA0-4548-922D-DA1FFAC708F5}"/>
              </a:ext>
            </a:extLst>
          </p:cNvPr>
          <p:cNvPicPr>
            <a:picLocks noChangeAspect="1"/>
          </p:cNvPicPr>
          <p:nvPr/>
        </p:nvPicPr>
        <p:blipFill>
          <a:blip r:embed="rId3"/>
          <a:stretch>
            <a:fillRect/>
          </a:stretch>
        </p:blipFill>
        <p:spPr>
          <a:xfrm>
            <a:off x="7695334" y="1690688"/>
            <a:ext cx="3009900" cy="1676400"/>
          </a:xfrm>
          <a:prstGeom prst="rect">
            <a:avLst/>
          </a:prstGeom>
        </p:spPr>
      </p:pic>
      <p:pic>
        <p:nvPicPr>
          <p:cNvPr id="11" name="Picture 10">
            <a:extLst>
              <a:ext uri="{FF2B5EF4-FFF2-40B4-BE49-F238E27FC236}">
                <a16:creationId xmlns:a16="http://schemas.microsoft.com/office/drawing/2014/main" id="{88FB1503-D68F-4DD7-A9A4-1E74106D5591}"/>
              </a:ext>
            </a:extLst>
          </p:cNvPr>
          <p:cNvPicPr>
            <a:picLocks noChangeAspect="1"/>
          </p:cNvPicPr>
          <p:nvPr/>
        </p:nvPicPr>
        <p:blipFill>
          <a:blip r:embed="rId3"/>
          <a:stretch>
            <a:fillRect/>
          </a:stretch>
        </p:blipFill>
        <p:spPr>
          <a:xfrm>
            <a:off x="4591050" y="1690688"/>
            <a:ext cx="3009900" cy="1676400"/>
          </a:xfrm>
          <a:prstGeom prst="rect">
            <a:avLst/>
          </a:prstGeom>
        </p:spPr>
      </p:pic>
      <p:pic>
        <p:nvPicPr>
          <p:cNvPr id="15" name="Picture 14">
            <a:extLst>
              <a:ext uri="{FF2B5EF4-FFF2-40B4-BE49-F238E27FC236}">
                <a16:creationId xmlns:a16="http://schemas.microsoft.com/office/drawing/2014/main" id="{999458D0-82AA-40E0-84AD-0B97D4ED8BE8}"/>
              </a:ext>
            </a:extLst>
          </p:cNvPr>
          <p:cNvPicPr>
            <a:picLocks noChangeAspect="1"/>
          </p:cNvPicPr>
          <p:nvPr/>
        </p:nvPicPr>
        <p:blipFill>
          <a:blip r:embed="rId3"/>
          <a:stretch>
            <a:fillRect/>
          </a:stretch>
        </p:blipFill>
        <p:spPr>
          <a:xfrm>
            <a:off x="1486766" y="1690688"/>
            <a:ext cx="3009900" cy="1676400"/>
          </a:xfrm>
          <a:prstGeom prst="rect">
            <a:avLst/>
          </a:prstGeom>
        </p:spPr>
      </p:pic>
      <p:pic>
        <p:nvPicPr>
          <p:cNvPr id="19" name="Content Placeholder 18">
            <a:extLst>
              <a:ext uri="{FF2B5EF4-FFF2-40B4-BE49-F238E27FC236}">
                <a16:creationId xmlns:a16="http://schemas.microsoft.com/office/drawing/2014/main" id="{5DA6D8F6-BDEA-4FF4-ADDC-CA1E8F288D83}"/>
              </a:ext>
            </a:extLst>
          </p:cNvPr>
          <p:cNvPicPr>
            <a:picLocks noGrp="1" noChangeAspect="1"/>
          </p:cNvPicPr>
          <p:nvPr>
            <p:ph idx="1"/>
          </p:nvPr>
        </p:nvPicPr>
        <p:blipFill>
          <a:blip r:embed="rId4"/>
          <a:stretch>
            <a:fillRect/>
          </a:stretch>
        </p:blipFill>
        <p:spPr>
          <a:xfrm>
            <a:off x="4647334" y="4234727"/>
            <a:ext cx="3048000" cy="2486025"/>
          </a:xfrm>
        </p:spPr>
      </p:pic>
      <p:cxnSp>
        <p:nvCxnSpPr>
          <p:cNvPr id="27" name="Straight Arrow Connector 26">
            <a:extLst>
              <a:ext uri="{FF2B5EF4-FFF2-40B4-BE49-F238E27FC236}">
                <a16:creationId xmlns:a16="http://schemas.microsoft.com/office/drawing/2014/main" id="{2686E169-1E4A-49B0-A83D-772827DD0CA8}"/>
              </a:ext>
            </a:extLst>
          </p:cNvPr>
          <p:cNvCxnSpPr/>
          <p:nvPr/>
        </p:nvCxnSpPr>
        <p:spPr>
          <a:xfrm>
            <a:off x="5458691" y="3532909"/>
            <a:ext cx="0" cy="498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DA0C94-A210-433E-95E9-EFAE9FCF148A}"/>
              </a:ext>
            </a:extLst>
          </p:cNvPr>
          <p:cNvCxnSpPr>
            <a:cxnSpLocks/>
          </p:cNvCxnSpPr>
          <p:nvPr/>
        </p:nvCxnSpPr>
        <p:spPr>
          <a:xfrm>
            <a:off x="2353880" y="3490913"/>
            <a:ext cx="1071318" cy="540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EE12CF-2F68-48DA-A325-3C0491D212ED}"/>
              </a:ext>
            </a:extLst>
          </p:cNvPr>
          <p:cNvCxnSpPr/>
          <p:nvPr/>
        </p:nvCxnSpPr>
        <p:spPr>
          <a:xfrm flipH="1">
            <a:off x="8007927" y="3629891"/>
            <a:ext cx="665018" cy="567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74EBE-6081-4DEB-8617-E1A1FCE22AA3}"/>
              </a:ext>
            </a:extLst>
          </p:cNvPr>
          <p:cNvCxnSpPr/>
          <p:nvPr/>
        </p:nvCxnSpPr>
        <p:spPr>
          <a:xfrm flipV="1">
            <a:off x="6982691" y="3498489"/>
            <a:ext cx="0" cy="533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008B779-3466-4D49-BDC5-B9C30886750F}"/>
              </a:ext>
            </a:extLst>
          </p:cNvPr>
          <p:cNvCxnSpPr/>
          <p:nvPr/>
        </p:nvCxnSpPr>
        <p:spPr>
          <a:xfrm flipV="1">
            <a:off x="9033164" y="3629891"/>
            <a:ext cx="900545" cy="678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C1F5F6-6E0E-4361-BF99-7D9502B41F3F}"/>
              </a:ext>
            </a:extLst>
          </p:cNvPr>
          <p:cNvCxnSpPr/>
          <p:nvPr/>
        </p:nvCxnSpPr>
        <p:spPr>
          <a:xfrm flipH="1" flipV="1">
            <a:off x="3851564" y="3532909"/>
            <a:ext cx="645102" cy="380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hought Bubble: Cloud 5">
            <a:extLst>
              <a:ext uri="{FF2B5EF4-FFF2-40B4-BE49-F238E27FC236}">
                <a16:creationId xmlns:a16="http://schemas.microsoft.com/office/drawing/2014/main" id="{DC6C5978-0618-4DA9-8AFD-F1488C5D0872}"/>
              </a:ext>
            </a:extLst>
          </p:cNvPr>
          <p:cNvSpPr/>
          <p:nvPr/>
        </p:nvSpPr>
        <p:spPr>
          <a:xfrm>
            <a:off x="8007927" y="158165"/>
            <a:ext cx="3272196" cy="156219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But the data at each client is very sparse</a:t>
            </a:r>
            <a:endParaRPr lang="en-CA" dirty="0"/>
          </a:p>
        </p:txBody>
      </p:sp>
      <p:sp>
        <p:nvSpPr>
          <p:cNvPr id="20" name="Thought Bubble: Cloud 19">
            <a:extLst>
              <a:ext uri="{FF2B5EF4-FFF2-40B4-BE49-F238E27FC236}">
                <a16:creationId xmlns:a16="http://schemas.microsoft.com/office/drawing/2014/main" id="{558CDE95-0650-4E0B-996C-57554BF0A864}"/>
              </a:ext>
            </a:extLst>
          </p:cNvPr>
          <p:cNvSpPr/>
          <p:nvPr/>
        </p:nvSpPr>
        <p:spPr>
          <a:xfrm>
            <a:off x="8340436" y="4571567"/>
            <a:ext cx="3272196" cy="1562199"/>
          </a:xfrm>
          <a:prstGeom prst="cloud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Can we pool the data from each fleet and train on a merged grid?</a:t>
            </a:r>
            <a:endParaRPr lang="en-CA" dirty="0"/>
          </a:p>
        </p:txBody>
      </p:sp>
      <p:sp>
        <p:nvSpPr>
          <p:cNvPr id="3" name="Thought Bubble: Cloud 2">
            <a:extLst>
              <a:ext uri="{FF2B5EF4-FFF2-40B4-BE49-F238E27FC236}">
                <a16:creationId xmlns:a16="http://schemas.microsoft.com/office/drawing/2014/main" id="{6253854E-BDD5-4A33-B72C-A84333213D50}"/>
              </a:ext>
            </a:extLst>
          </p:cNvPr>
          <p:cNvSpPr/>
          <p:nvPr/>
        </p:nvSpPr>
        <p:spPr>
          <a:xfrm>
            <a:off x="900677" y="4437103"/>
            <a:ext cx="3009900" cy="1831125"/>
          </a:xfrm>
          <a:prstGeom prst="cloud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Privacy </a:t>
            </a:r>
          </a:p>
          <a:p>
            <a:pPr algn="ctr"/>
            <a:r>
              <a:rPr lang="en-IN" dirty="0"/>
              <a:t>Vs</a:t>
            </a:r>
          </a:p>
          <a:p>
            <a:pPr algn="ctr"/>
            <a:r>
              <a:rPr lang="en-IN" dirty="0"/>
              <a:t>Data Utility</a:t>
            </a:r>
            <a:endParaRPr lang="en-CA" dirty="0"/>
          </a:p>
        </p:txBody>
      </p:sp>
    </p:spTree>
    <p:extLst>
      <p:ext uri="{BB962C8B-B14F-4D97-AF65-F5344CB8AC3E}">
        <p14:creationId xmlns:p14="http://schemas.microsoft.com/office/powerpoint/2010/main" val="1506859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E715-657D-460D-85B9-37DBBBAD4553}"/>
              </a:ext>
            </a:extLst>
          </p:cNvPr>
          <p:cNvSpPr>
            <a:spLocks noGrp="1"/>
          </p:cNvSpPr>
          <p:nvPr>
            <p:ph type="title"/>
          </p:nvPr>
        </p:nvSpPr>
        <p:spPr/>
        <p:txBody>
          <a:bodyPr/>
          <a:lstStyle/>
          <a:p>
            <a:r>
              <a:rPr lang="en-IN" dirty="0"/>
              <a:t>Future scope..</a:t>
            </a:r>
            <a:endParaRPr lang="en-CA" dirty="0"/>
          </a:p>
        </p:txBody>
      </p:sp>
      <p:sp>
        <p:nvSpPr>
          <p:cNvPr id="3" name="Content Placeholder 2">
            <a:extLst>
              <a:ext uri="{FF2B5EF4-FFF2-40B4-BE49-F238E27FC236}">
                <a16:creationId xmlns:a16="http://schemas.microsoft.com/office/drawing/2014/main" id="{8AD30900-B0B5-4D33-AF04-46023B67E456}"/>
              </a:ext>
            </a:extLst>
          </p:cNvPr>
          <p:cNvSpPr>
            <a:spLocks noGrp="1"/>
          </p:cNvSpPr>
          <p:nvPr>
            <p:ph idx="1"/>
          </p:nvPr>
        </p:nvSpPr>
        <p:spPr/>
        <p:txBody>
          <a:bodyPr/>
          <a:lstStyle/>
          <a:p>
            <a:r>
              <a:rPr lang="en-IN" dirty="0"/>
              <a:t>Data at each server is sparse and skewed? </a:t>
            </a:r>
          </a:p>
          <a:p>
            <a:endParaRPr lang="en-IN" dirty="0"/>
          </a:p>
          <a:p>
            <a:r>
              <a:rPr lang="en-IN" dirty="0"/>
              <a:t>Attacks (malicious server and clients)</a:t>
            </a:r>
          </a:p>
          <a:p>
            <a:endParaRPr lang="en-IN" dirty="0"/>
          </a:p>
          <a:p>
            <a:r>
              <a:rPr lang="en-IN" dirty="0"/>
              <a:t>Efficient cut layer based on computation load and leakage at client</a:t>
            </a:r>
          </a:p>
          <a:p>
            <a:pPr marL="0" indent="0">
              <a:buNone/>
            </a:pPr>
            <a:endParaRPr lang="en-CA" dirty="0"/>
          </a:p>
        </p:txBody>
      </p:sp>
    </p:spTree>
    <p:extLst>
      <p:ext uri="{BB962C8B-B14F-4D97-AF65-F5344CB8AC3E}">
        <p14:creationId xmlns:p14="http://schemas.microsoft.com/office/powerpoint/2010/main" val="2808624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BD2A-AFCC-4957-994F-81747BD20C99}"/>
              </a:ext>
            </a:extLst>
          </p:cNvPr>
          <p:cNvSpPr>
            <a:spLocks noGrp="1"/>
          </p:cNvSpPr>
          <p:nvPr>
            <p:ph type="title"/>
          </p:nvPr>
        </p:nvSpPr>
        <p:spPr/>
        <p:txBody>
          <a:bodyPr/>
          <a:lstStyle/>
          <a:p>
            <a:r>
              <a:rPr lang="en-IN" dirty="0"/>
              <a:t>Further…</a:t>
            </a:r>
            <a:endParaRPr lang="en-CA" dirty="0"/>
          </a:p>
        </p:txBody>
      </p:sp>
      <p:sp>
        <p:nvSpPr>
          <p:cNvPr id="3" name="Content Placeholder 2">
            <a:extLst>
              <a:ext uri="{FF2B5EF4-FFF2-40B4-BE49-F238E27FC236}">
                <a16:creationId xmlns:a16="http://schemas.microsoft.com/office/drawing/2014/main" id="{11D68D07-896E-4BEE-8414-2082FF7E26D7}"/>
              </a:ext>
            </a:extLst>
          </p:cNvPr>
          <p:cNvSpPr>
            <a:spLocks noGrp="1"/>
          </p:cNvSpPr>
          <p:nvPr>
            <p:ph idx="1"/>
          </p:nvPr>
        </p:nvSpPr>
        <p:spPr/>
        <p:txBody>
          <a:bodyPr/>
          <a:lstStyle/>
          <a:p>
            <a:pPr marL="0" indent="0">
              <a:buNone/>
            </a:pPr>
            <a:r>
              <a:rPr lang="en-IN" dirty="0"/>
              <a:t>Time series streaming pollution data</a:t>
            </a:r>
          </a:p>
          <a:p>
            <a:pPr marL="0" indent="0">
              <a:buNone/>
            </a:pPr>
            <a:endParaRPr lang="en-CA" dirty="0"/>
          </a:p>
        </p:txBody>
      </p:sp>
      <p:graphicFrame>
        <p:nvGraphicFramePr>
          <p:cNvPr id="4" name="Diagram 3">
            <a:extLst>
              <a:ext uri="{FF2B5EF4-FFF2-40B4-BE49-F238E27FC236}">
                <a16:creationId xmlns:a16="http://schemas.microsoft.com/office/drawing/2014/main" id="{B565E3D7-BC15-4420-A191-655C77D81462}"/>
              </a:ext>
            </a:extLst>
          </p:cNvPr>
          <p:cNvGraphicFramePr/>
          <p:nvPr>
            <p:extLst>
              <p:ext uri="{D42A27DB-BD31-4B8C-83A1-F6EECF244321}">
                <p14:modId xmlns:p14="http://schemas.microsoft.com/office/powerpoint/2010/main" val="1915980562"/>
              </p:ext>
            </p:extLst>
          </p:nvPr>
        </p:nvGraphicFramePr>
        <p:xfrm>
          <a:off x="7919828" y="2691985"/>
          <a:ext cx="4462669" cy="3160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45FCACA-1475-4E4A-A0F3-117303835D78}"/>
              </a:ext>
            </a:extLst>
          </p:cNvPr>
          <p:cNvPicPr>
            <a:picLocks noChangeAspect="1"/>
          </p:cNvPicPr>
          <p:nvPr/>
        </p:nvPicPr>
        <p:blipFill>
          <a:blip r:embed="rId8"/>
          <a:stretch>
            <a:fillRect/>
          </a:stretch>
        </p:blipFill>
        <p:spPr>
          <a:xfrm>
            <a:off x="527806" y="2803201"/>
            <a:ext cx="2366134" cy="2650782"/>
          </a:xfrm>
          <a:prstGeom prst="rect">
            <a:avLst/>
          </a:prstGeom>
        </p:spPr>
      </p:pic>
      <p:sp>
        <p:nvSpPr>
          <p:cNvPr id="7" name="TextBox 6">
            <a:extLst>
              <a:ext uri="{FF2B5EF4-FFF2-40B4-BE49-F238E27FC236}">
                <a16:creationId xmlns:a16="http://schemas.microsoft.com/office/drawing/2014/main" id="{26400898-1DBB-41E2-9894-567D7EF245A0}"/>
              </a:ext>
            </a:extLst>
          </p:cNvPr>
          <p:cNvSpPr txBox="1"/>
          <p:nvPr/>
        </p:nvSpPr>
        <p:spPr>
          <a:xfrm>
            <a:off x="429038" y="5549368"/>
            <a:ext cx="2955234" cy="338554"/>
          </a:xfrm>
          <a:prstGeom prst="rect">
            <a:avLst/>
          </a:prstGeom>
          <a:noFill/>
        </p:spPr>
        <p:txBody>
          <a:bodyPr wrap="square" rtlCol="0">
            <a:spAutoFit/>
          </a:bodyPr>
          <a:lstStyle/>
          <a:p>
            <a:r>
              <a:rPr lang="en-IN" sz="1600" dirty="0" err="1"/>
              <a:t>Spatio</a:t>
            </a:r>
            <a:r>
              <a:rPr lang="en-IN" sz="1600" dirty="0"/>
              <a:t>-temporal pollution data</a:t>
            </a:r>
            <a:endParaRPr lang="en-CA" sz="1600" dirty="0"/>
          </a:p>
        </p:txBody>
      </p:sp>
      <p:pic>
        <p:nvPicPr>
          <p:cNvPr id="9" name="Picture 8">
            <a:extLst>
              <a:ext uri="{FF2B5EF4-FFF2-40B4-BE49-F238E27FC236}">
                <a16:creationId xmlns:a16="http://schemas.microsoft.com/office/drawing/2014/main" id="{18F581E4-5852-4505-B893-633EA12C6589}"/>
              </a:ext>
            </a:extLst>
          </p:cNvPr>
          <p:cNvPicPr>
            <a:picLocks noChangeAspect="1"/>
          </p:cNvPicPr>
          <p:nvPr/>
        </p:nvPicPr>
        <p:blipFill>
          <a:blip r:embed="rId9"/>
          <a:stretch>
            <a:fillRect/>
          </a:stretch>
        </p:blipFill>
        <p:spPr>
          <a:xfrm>
            <a:off x="3384272" y="3236682"/>
            <a:ext cx="4238625" cy="2362200"/>
          </a:xfrm>
          <a:prstGeom prst="rect">
            <a:avLst/>
          </a:prstGeom>
        </p:spPr>
      </p:pic>
    </p:spTree>
    <p:extLst>
      <p:ext uri="{BB962C8B-B14F-4D97-AF65-F5344CB8AC3E}">
        <p14:creationId xmlns:p14="http://schemas.microsoft.com/office/powerpoint/2010/main" val="82205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04800" y="404813"/>
            <a:ext cx="11582400" cy="593725"/>
          </a:xfrm>
        </p:spPr>
        <p:txBody>
          <a:bodyPr anchor="ctr">
            <a:normAutofit fontScale="90000"/>
          </a:bodyPr>
          <a:lstStyle/>
          <a:p>
            <a:pPr>
              <a:lnSpc>
                <a:spcPct val="90000"/>
              </a:lnSpc>
            </a:pPr>
            <a:r>
              <a:rPr lang="en-US" b="1" dirty="0">
                <a:solidFill>
                  <a:schemeClr val="tx1"/>
                </a:solidFill>
              </a:rPr>
              <a:t>Challenges involved in dealing with </a:t>
            </a:r>
            <a:r>
              <a:rPr lang="en-US" b="1" dirty="0"/>
              <a:t>Real Data</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a:xfrm>
            <a:off x="5588001" y="6477000"/>
            <a:ext cx="1016000" cy="168274"/>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5</a:t>
            </a:fld>
            <a:endParaRPr lang="en-US" sz="400"/>
          </a:p>
        </p:txBody>
      </p:sp>
      <p:graphicFrame>
        <p:nvGraphicFramePr>
          <p:cNvPr id="8" name="Content Placeholder 2">
            <a:extLst>
              <a:ext uri="{FF2B5EF4-FFF2-40B4-BE49-F238E27FC236}">
                <a16:creationId xmlns:a16="http://schemas.microsoft.com/office/drawing/2014/main" id="{D5240437-F603-41E2-B777-167795012B17}"/>
              </a:ext>
            </a:extLst>
          </p:cNvPr>
          <p:cNvGraphicFramePr>
            <a:graphicFrameLocks/>
          </p:cNvGraphicFramePr>
          <p:nvPr>
            <p:extLst>
              <p:ext uri="{D42A27DB-BD31-4B8C-83A1-F6EECF244321}">
                <p14:modId xmlns:p14="http://schemas.microsoft.com/office/powerpoint/2010/main" val="3679220936"/>
              </p:ext>
            </p:extLst>
          </p:nvPr>
        </p:nvGraphicFramePr>
        <p:xfrm>
          <a:off x="198783" y="1123122"/>
          <a:ext cx="11891616" cy="5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8344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12A9-A07E-4DC0-83E3-192993ECD94A}"/>
              </a:ext>
            </a:extLst>
          </p:cNvPr>
          <p:cNvSpPr>
            <a:spLocks noGrp="1"/>
          </p:cNvSpPr>
          <p:nvPr>
            <p:ph type="ctrTitle"/>
          </p:nvPr>
        </p:nvSpPr>
        <p:spPr/>
        <p:txBody>
          <a:bodyPr/>
          <a:lstStyle/>
          <a:p>
            <a:r>
              <a:rPr lang="en-IN" dirty="0"/>
              <a:t>THANK YOU!</a:t>
            </a:r>
            <a:endParaRPr lang="en-CA" dirty="0"/>
          </a:p>
        </p:txBody>
      </p:sp>
    </p:spTree>
    <p:extLst>
      <p:ext uri="{BB962C8B-B14F-4D97-AF65-F5344CB8AC3E}">
        <p14:creationId xmlns:p14="http://schemas.microsoft.com/office/powerpoint/2010/main" val="2596679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2DCF-E170-4F7E-BD8B-3D86DD9F3F28}"/>
              </a:ext>
            </a:extLst>
          </p:cNvPr>
          <p:cNvSpPr>
            <a:spLocks noGrp="1"/>
          </p:cNvSpPr>
          <p:nvPr>
            <p:ph type="ctrTitle"/>
          </p:nvPr>
        </p:nvSpPr>
        <p:spPr/>
        <p:txBody>
          <a:bodyPr/>
          <a:lstStyle/>
          <a:p>
            <a:r>
              <a:rPr lang="en-IN" dirty="0"/>
              <a:t>Neural Radiance Fields</a:t>
            </a:r>
            <a:endParaRPr lang="en-CA" dirty="0"/>
          </a:p>
        </p:txBody>
      </p:sp>
      <p:sp>
        <p:nvSpPr>
          <p:cNvPr id="3" name="Subtitle 2">
            <a:extLst>
              <a:ext uri="{FF2B5EF4-FFF2-40B4-BE49-F238E27FC236}">
                <a16:creationId xmlns:a16="http://schemas.microsoft.com/office/drawing/2014/main" id="{D3264319-1EFA-4C90-B88F-973C2EE759E4}"/>
              </a:ext>
            </a:extLst>
          </p:cNvPr>
          <p:cNvSpPr>
            <a:spLocks noGrp="1"/>
          </p:cNvSpPr>
          <p:nvPr>
            <p:ph type="subTitle" idx="1"/>
          </p:nvPr>
        </p:nvSpPr>
        <p:spPr/>
        <p:txBody>
          <a:bodyPr/>
          <a:lstStyle/>
          <a:p>
            <a:r>
              <a:rPr lang="en-US" b="0" i="0" dirty="0" err="1">
                <a:effectLst/>
                <a:latin typeface="Roboto" panose="02000000000000000000" pitchFamily="2" charset="0"/>
              </a:rPr>
              <a:t>NeRF</a:t>
            </a:r>
            <a:r>
              <a:rPr lang="en-US" b="0" i="0" dirty="0">
                <a:effectLst/>
                <a:latin typeface="Roboto" panose="02000000000000000000" pitchFamily="2" charset="0"/>
              </a:rPr>
              <a:t>: Representing Scenes as Neural Radiance Fields for View Synthesis</a:t>
            </a:r>
          </a:p>
          <a:p>
            <a:endParaRPr lang="en-CA" dirty="0"/>
          </a:p>
        </p:txBody>
      </p:sp>
    </p:spTree>
    <p:extLst>
      <p:ext uri="{BB962C8B-B14F-4D97-AF65-F5344CB8AC3E}">
        <p14:creationId xmlns:p14="http://schemas.microsoft.com/office/powerpoint/2010/main" val="105464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4-01 at 1.19.56 AM">
            <a:hlinkClick r:id="" action="ppaction://media"/>
            <a:extLst>
              <a:ext uri="{FF2B5EF4-FFF2-40B4-BE49-F238E27FC236}">
                <a16:creationId xmlns:a16="http://schemas.microsoft.com/office/drawing/2014/main" id="{5D781A26-37AB-4659-8C12-91187799B1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3690" y="0"/>
            <a:ext cx="6544619" cy="7185991"/>
          </a:xfrm>
        </p:spPr>
      </p:pic>
    </p:spTree>
    <p:extLst>
      <p:ext uri="{BB962C8B-B14F-4D97-AF65-F5344CB8AC3E}">
        <p14:creationId xmlns:p14="http://schemas.microsoft.com/office/powerpoint/2010/main" val="255973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4C7D-6E15-447B-9671-B9ABA8C69BE9}"/>
              </a:ext>
            </a:extLst>
          </p:cNvPr>
          <p:cNvSpPr>
            <a:spLocks noGrp="1"/>
          </p:cNvSpPr>
          <p:nvPr>
            <p:ph type="title"/>
          </p:nvPr>
        </p:nvSpPr>
        <p:spPr/>
        <p:txBody>
          <a:bodyPr/>
          <a:lstStyle/>
          <a:p>
            <a:r>
              <a:rPr lang="en-CA" b="0" i="0" dirty="0">
                <a:solidFill>
                  <a:srgbClr val="030303"/>
                </a:solidFill>
                <a:effectLst/>
              </a:rPr>
              <a:t>View Synthesis Task Description</a:t>
            </a:r>
            <a:endParaRPr lang="en-CA" dirty="0"/>
          </a:p>
        </p:txBody>
      </p:sp>
      <p:pic>
        <p:nvPicPr>
          <p:cNvPr id="5" name="Picture 4">
            <a:extLst>
              <a:ext uri="{FF2B5EF4-FFF2-40B4-BE49-F238E27FC236}">
                <a16:creationId xmlns:a16="http://schemas.microsoft.com/office/drawing/2014/main" id="{43E1CE0E-B787-4B2D-B508-10FE851D11B2}"/>
              </a:ext>
            </a:extLst>
          </p:cNvPr>
          <p:cNvPicPr>
            <a:picLocks noChangeAspect="1"/>
          </p:cNvPicPr>
          <p:nvPr/>
        </p:nvPicPr>
        <p:blipFill>
          <a:blip r:embed="rId3"/>
          <a:stretch>
            <a:fillRect/>
          </a:stretch>
        </p:blipFill>
        <p:spPr>
          <a:xfrm>
            <a:off x="2763160" y="2125312"/>
            <a:ext cx="6665679" cy="4367563"/>
          </a:xfrm>
          <a:prstGeom prst="rect">
            <a:avLst/>
          </a:prstGeom>
        </p:spPr>
      </p:pic>
    </p:spTree>
    <p:extLst>
      <p:ext uri="{BB962C8B-B14F-4D97-AF65-F5344CB8AC3E}">
        <p14:creationId xmlns:p14="http://schemas.microsoft.com/office/powerpoint/2010/main" val="2163759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ABD5-AF6D-424B-9B71-B687EBF250BE}"/>
              </a:ext>
            </a:extLst>
          </p:cNvPr>
          <p:cNvSpPr>
            <a:spLocks noGrp="1"/>
          </p:cNvSpPr>
          <p:nvPr>
            <p:ph type="title"/>
          </p:nvPr>
        </p:nvSpPr>
        <p:spPr>
          <a:xfrm>
            <a:off x="838200" y="207048"/>
            <a:ext cx="10515600" cy="1325563"/>
          </a:xfrm>
        </p:spPr>
        <p:txBody>
          <a:bodyPr/>
          <a:lstStyle/>
          <a:p>
            <a:r>
              <a:rPr lang="en-CA" i="0" dirty="0" err="1">
                <a:solidFill>
                  <a:srgbClr val="030303"/>
                </a:solidFill>
                <a:effectLst/>
              </a:rPr>
              <a:t>NeRF</a:t>
            </a:r>
            <a:r>
              <a:rPr lang="en-CA" i="0" dirty="0">
                <a:solidFill>
                  <a:srgbClr val="030303"/>
                </a:solidFill>
                <a:effectLst/>
              </a:rPr>
              <a:t> Core Concept</a:t>
            </a:r>
            <a:endParaRPr lang="en-CA" dirty="0"/>
          </a:p>
        </p:txBody>
      </p:sp>
      <p:pic>
        <p:nvPicPr>
          <p:cNvPr id="7" name="Picture 6">
            <a:extLst>
              <a:ext uri="{FF2B5EF4-FFF2-40B4-BE49-F238E27FC236}">
                <a16:creationId xmlns:a16="http://schemas.microsoft.com/office/drawing/2014/main" id="{64E5D75A-4A2A-4595-A4AA-1F045DF12C13}"/>
              </a:ext>
            </a:extLst>
          </p:cNvPr>
          <p:cNvPicPr>
            <a:picLocks noChangeAspect="1"/>
          </p:cNvPicPr>
          <p:nvPr/>
        </p:nvPicPr>
        <p:blipFill>
          <a:blip r:embed="rId3"/>
          <a:stretch>
            <a:fillRect/>
          </a:stretch>
        </p:blipFill>
        <p:spPr>
          <a:xfrm>
            <a:off x="1333338" y="2006970"/>
            <a:ext cx="9921201" cy="3981200"/>
          </a:xfrm>
          <a:prstGeom prst="rect">
            <a:avLst/>
          </a:prstGeom>
        </p:spPr>
      </p:pic>
    </p:spTree>
    <p:extLst>
      <p:ext uri="{BB962C8B-B14F-4D97-AF65-F5344CB8AC3E}">
        <p14:creationId xmlns:p14="http://schemas.microsoft.com/office/powerpoint/2010/main" val="4110199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F5F6-DD04-470C-BC2C-800D86114C6F}"/>
              </a:ext>
            </a:extLst>
          </p:cNvPr>
          <p:cNvSpPr>
            <a:spLocks noGrp="1"/>
          </p:cNvSpPr>
          <p:nvPr>
            <p:ph type="title"/>
          </p:nvPr>
        </p:nvSpPr>
        <p:spPr/>
        <p:txBody>
          <a:bodyPr/>
          <a:lstStyle/>
          <a:p>
            <a:r>
              <a:rPr lang="en-IN" dirty="0"/>
              <a:t>Problem Introduction </a:t>
            </a:r>
            <a:endParaRPr lang="en-CA" dirty="0"/>
          </a:p>
        </p:txBody>
      </p:sp>
      <p:pic>
        <p:nvPicPr>
          <p:cNvPr id="5" name="Picture 4">
            <a:extLst>
              <a:ext uri="{FF2B5EF4-FFF2-40B4-BE49-F238E27FC236}">
                <a16:creationId xmlns:a16="http://schemas.microsoft.com/office/drawing/2014/main" id="{E546A655-DFD6-4682-8EEC-A3F172C47ED6}"/>
              </a:ext>
            </a:extLst>
          </p:cNvPr>
          <p:cNvPicPr>
            <a:picLocks noChangeAspect="1"/>
          </p:cNvPicPr>
          <p:nvPr/>
        </p:nvPicPr>
        <p:blipFill>
          <a:blip r:embed="rId3"/>
          <a:stretch>
            <a:fillRect/>
          </a:stretch>
        </p:blipFill>
        <p:spPr>
          <a:xfrm>
            <a:off x="578318" y="2552037"/>
            <a:ext cx="11443112" cy="2884718"/>
          </a:xfrm>
          <a:prstGeom prst="rect">
            <a:avLst/>
          </a:prstGeom>
        </p:spPr>
      </p:pic>
    </p:spTree>
    <p:extLst>
      <p:ext uri="{BB962C8B-B14F-4D97-AF65-F5344CB8AC3E}">
        <p14:creationId xmlns:p14="http://schemas.microsoft.com/office/powerpoint/2010/main" val="1128121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223A-9062-40A5-8DE5-D0597EE2086E}"/>
              </a:ext>
            </a:extLst>
          </p:cNvPr>
          <p:cNvSpPr>
            <a:spLocks noGrp="1"/>
          </p:cNvSpPr>
          <p:nvPr>
            <p:ph type="title"/>
          </p:nvPr>
        </p:nvSpPr>
        <p:spPr/>
        <p:txBody>
          <a:bodyPr/>
          <a:lstStyle/>
          <a:p>
            <a:r>
              <a:rPr lang="en-IN" dirty="0"/>
              <a:t>Generating views</a:t>
            </a:r>
            <a:endParaRPr lang="en-CA" dirty="0"/>
          </a:p>
        </p:txBody>
      </p:sp>
      <p:pic>
        <p:nvPicPr>
          <p:cNvPr id="7" name="Picture 6">
            <a:extLst>
              <a:ext uri="{FF2B5EF4-FFF2-40B4-BE49-F238E27FC236}">
                <a16:creationId xmlns:a16="http://schemas.microsoft.com/office/drawing/2014/main" id="{E555665A-2853-4CCA-A0CB-6A052C707407}"/>
              </a:ext>
            </a:extLst>
          </p:cNvPr>
          <p:cNvPicPr>
            <a:picLocks noChangeAspect="1"/>
          </p:cNvPicPr>
          <p:nvPr/>
        </p:nvPicPr>
        <p:blipFill>
          <a:blip r:embed="rId3"/>
          <a:stretch>
            <a:fillRect/>
          </a:stretch>
        </p:blipFill>
        <p:spPr>
          <a:xfrm>
            <a:off x="1058779" y="2275468"/>
            <a:ext cx="9628521" cy="3702173"/>
          </a:xfrm>
          <a:prstGeom prst="rect">
            <a:avLst/>
          </a:prstGeom>
        </p:spPr>
      </p:pic>
    </p:spTree>
    <p:extLst>
      <p:ext uri="{BB962C8B-B14F-4D97-AF65-F5344CB8AC3E}">
        <p14:creationId xmlns:p14="http://schemas.microsoft.com/office/powerpoint/2010/main" val="4113522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39F4-5650-4AC4-99A9-FB655003C0A8}"/>
              </a:ext>
            </a:extLst>
          </p:cNvPr>
          <p:cNvSpPr>
            <a:spLocks noGrp="1"/>
          </p:cNvSpPr>
          <p:nvPr>
            <p:ph type="title"/>
          </p:nvPr>
        </p:nvSpPr>
        <p:spPr/>
        <p:txBody>
          <a:bodyPr/>
          <a:lstStyle/>
          <a:p>
            <a:r>
              <a:rPr lang="en-CA" b="0" i="0" dirty="0">
                <a:solidFill>
                  <a:srgbClr val="030303"/>
                </a:solidFill>
                <a:effectLst/>
              </a:rPr>
              <a:t>Radiance Field Volume Rendering</a:t>
            </a:r>
            <a:endParaRPr lang="en-CA" dirty="0"/>
          </a:p>
        </p:txBody>
      </p:sp>
      <p:pic>
        <p:nvPicPr>
          <p:cNvPr id="11" name="Picture 10">
            <a:extLst>
              <a:ext uri="{FF2B5EF4-FFF2-40B4-BE49-F238E27FC236}">
                <a16:creationId xmlns:a16="http://schemas.microsoft.com/office/drawing/2014/main" id="{D7AED943-78B8-44EC-92AB-0B4B158DB723}"/>
              </a:ext>
            </a:extLst>
          </p:cNvPr>
          <p:cNvPicPr>
            <a:picLocks noChangeAspect="1"/>
          </p:cNvPicPr>
          <p:nvPr/>
        </p:nvPicPr>
        <p:blipFill>
          <a:blip r:embed="rId3"/>
          <a:stretch>
            <a:fillRect/>
          </a:stretch>
        </p:blipFill>
        <p:spPr>
          <a:xfrm>
            <a:off x="6914348" y="2230002"/>
            <a:ext cx="3695700" cy="3076575"/>
          </a:xfrm>
          <a:prstGeom prst="rect">
            <a:avLst/>
          </a:prstGeom>
        </p:spPr>
      </p:pic>
      <p:pic>
        <p:nvPicPr>
          <p:cNvPr id="7" name="Picture 6">
            <a:extLst>
              <a:ext uri="{FF2B5EF4-FFF2-40B4-BE49-F238E27FC236}">
                <a16:creationId xmlns:a16="http://schemas.microsoft.com/office/drawing/2014/main" id="{F3CD1AF2-F58E-445C-8BB8-5D9B405203E7}"/>
              </a:ext>
            </a:extLst>
          </p:cNvPr>
          <p:cNvPicPr>
            <a:picLocks noChangeAspect="1"/>
          </p:cNvPicPr>
          <p:nvPr/>
        </p:nvPicPr>
        <p:blipFill>
          <a:blip r:embed="rId4"/>
          <a:stretch>
            <a:fillRect/>
          </a:stretch>
        </p:blipFill>
        <p:spPr>
          <a:xfrm>
            <a:off x="838201" y="2410483"/>
            <a:ext cx="5257800" cy="1139419"/>
          </a:xfrm>
          <a:prstGeom prst="rect">
            <a:avLst/>
          </a:prstGeom>
        </p:spPr>
      </p:pic>
      <p:pic>
        <p:nvPicPr>
          <p:cNvPr id="10" name="Picture 9">
            <a:extLst>
              <a:ext uri="{FF2B5EF4-FFF2-40B4-BE49-F238E27FC236}">
                <a16:creationId xmlns:a16="http://schemas.microsoft.com/office/drawing/2014/main" id="{C3EAFA9B-0934-4949-8F4A-24DD7EC32873}"/>
              </a:ext>
            </a:extLst>
          </p:cNvPr>
          <p:cNvPicPr>
            <a:picLocks noChangeAspect="1"/>
          </p:cNvPicPr>
          <p:nvPr/>
        </p:nvPicPr>
        <p:blipFill>
          <a:blip r:embed="rId5"/>
          <a:stretch>
            <a:fillRect/>
          </a:stretch>
        </p:blipFill>
        <p:spPr>
          <a:xfrm>
            <a:off x="1091440" y="4808301"/>
            <a:ext cx="3420925" cy="1074521"/>
          </a:xfrm>
          <a:prstGeom prst="rect">
            <a:avLst/>
          </a:prstGeom>
        </p:spPr>
      </p:pic>
      <p:cxnSp>
        <p:nvCxnSpPr>
          <p:cNvPr id="13" name="Straight Arrow Connector 12">
            <a:extLst>
              <a:ext uri="{FF2B5EF4-FFF2-40B4-BE49-F238E27FC236}">
                <a16:creationId xmlns:a16="http://schemas.microsoft.com/office/drawing/2014/main" id="{7462160E-D959-40BE-8D06-1F851EBFAA9F}"/>
              </a:ext>
            </a:extLst>
          </p:cNvPr>
          <p:cNvCxnSpPr/>
          <p:nvPr/>
        </p:nvCxnSpPr>
        <p:spPr>
          <a:xfrm>
            <a:off x="3084457" y="3329609"/>
            <a:ext cx="0" cy="586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BCE5308-6032-4BDF-9672-438515B70C1D}"/>
              </a:ext>
            </a:extLst>
          </p:cNvPr>
          <p:cNvCxnSpPr/>
          <p:nvPr/>
        </p:nvCxnSpPr>
        <p:spPr>
          <a:xfrm>
            <a:off x="4184374" y="3269974"/>
            <a:ext cx="0" cy="57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3D9FB-B8C4-426A-A696-A036C111B886}"/>
              </a:ext>
            </a:extLst>
          </p:cNvPr>
          <p:cNvCxnSpPr/>
          <p:nvPr/>
        </p:nvCxnSpPr>
        <p:spPr>
          <a:xfrm>
            <a:off x="5277653" y="3269974"/>
            <a:ext cx="0" cy="52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77CD10F-BA45-425D-8B85-2853C6E178D2}"/>
              </a:ext>
            </a:extLst>
          </p:cNvPr>
          <p:cNvSpPr txBox="1"/>
          <p:nvPr/>
        </p:nvSpPr>
        <p:spPr>
          <a:xfrm>
            <a:off x="2276061" y="3846443"/>
            <a:ext cx="1798981" cy="646331"/>
          </a:xfrm>
          <a:prstGeom prst="rect">
            <a:avLst/>
          </a:prstGeom>
          <a:noFill/>
        </p:spPr>
        <p:txBody>
          <a:bodyPr wrap="square" rtlCol="0">
            <a:spAutoFit/>
          </a:bodyPr>
          <a:lstStyle/>
          <a:p>
            <a:r>
              <a:rPr lang="en-IN" dirty="0"/>
              <a:t>Probability of</a:t>
            </a:r>
          </a:p>
          <a:p>
            <a:r>
              <a:rPr lang="en-CA" dirty="0"/>
              <a:t>reaching</a:t>
            </a:r>
          </a:p>
        </p:txBody>
      </p:sp>
      <p:sp>
        <p:nvSpPr>
          <p:cNvPr id="19" name="TextBox 18">
            <a:extLst>
              <a:ext uri="{FF2B5EF4-FFF2-40B4-BE49-F238E27FC236}">
                <a16:creationId xmlns:a16="http://schemas.microsoft.com/office/drawing/2014/main" id="{EBE02278-2E88-47B1-B9B5-30648D62F6C3}"/>
              </a:ext>
            </a:extLst>
          </p:cNvPr>
          <p:cNvSpPr txBox="1"/>
          <p:nvPr/>
        </p:nvSpPr>
        <p:spPr>
          <a:xfrm>
            <a:off x="3864728" y="3848297"/>
            <a:ext cx="1798981" cy="369332"/>
          </a:xfrm>
          <a:prstGeom prst="rect">
            <a:avLst/>
          </a:prstGeom>
          <a:noFill/>
        </p:spPr>
        <p:txBody>
          <a:bodyPr wrap="square" rtlCol="0">
            <a:spAutoFit/>
          </a:bodyPr>
          <a:lstStyle/>
          <a:p>
            <a:r>
              <a:rPr lang="en-IN" dirty="0"/>
              <a:t>Density</a:t>
            </a:r>
            <a:endParaRPr lang="en-CA" dirty="0"/>
          </a:p>
        </p:txBody>
      </p:sp>
      <p:sp>
        <p:nvSpPr>
          <p:cNvPr id="20" name="TextBox 19">
            <a:extLst>
              <a:ext uri="{FF2B5EF4-FFF2-40B4-BE49-F238E27FC236}">
                <a16:creationId xmlns:a16="http://schemas.microsoft.com/office/drawing/2014/main" id="{5703E692-E22C-40A1-AFA3-04339DF7D844}"/>
              </a:ext>
            </a:extLst>
          </p:cNvPr>
          <p:cNvSpPr txBox="1"/>
          <p:nvPr/>
        </p:nvSpPr>
        <p:spPr>
          <a:xfrm>
            <a:off x="4964645" y="3809769"/>
            <a:ext cx="1798981" cy="369332"/>
          </a:xfrm>
          <a:prstGeom prst="rect">
            <a:avLst/>
          </a:prstGeom>
          <a:noFill/>
        </p:spPr>
        <p:txBody>
          <a:bodyPr wrap="square" rtlCol="0">
            <a:spAutoFit/>
          </a:bodyPr>
          <a:lstStyle/>
          <a:p>
            <a:r>
              <a:rPr lang="en-IN" dirty="0"/>
              <a:t>Colour</a:t>
            </a:r>
            <a:endParaRPr lang="en-CA" dirty="0"/>
          </a:p>
        </p:txBody>
      </p:sp>
    </p:spTree>
    <p:extLst>
      <p:ext uri="{BB962C8B-B14F-4D97-AF65-F5344CB8AC3E}">
        <p14:creationId xmlns:p14="http://schemas.microsoft.com/office/powerpoint/2010/main" val="1015556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F08A-04A5-4ABA-9014-0154C28C06EB}"/>
              </a:ext>
            </a:extLst>
          </p:cNvPr>
          <p:cNvSpPr>
            <a:spLocks noGrp="1"/>
          </p:cNvSpPr>
          <p:nvPr>
            <p:ph type="title"/>
          </p:nvPr>
        </p:nvSpPr>
        <p:spPr/>
        <p:txBody>
          <a:bodyPr/>
          <a:lstStyle/>
          <a:p>
            <a:r>
              <a:rPr lang="en-US" b="0" i="0" dirty="0">
                <a:solidFill>
                  <a:srgbClr val="030303"/>
                </a:solidFill>
                <a:effectLst/>
              </a:rPr>
              <a:t>Training the </a:t>
            </a:r>
            <a:r>
              <a:rPr lang="en-US" b="0" i="0" dirty="0" err="1">
                <a:solidFill>
                  <a:srgbClr val="030303"/>
                </a:solidFill>
                <a:effectLst/>
              </a:rPr>
              <a:t>NeRF</a:t>
            </a:r>
            <a:r>
              <a:rPr lang="en-US" b="0" i="0" dirty="0">
                <a:solidFill>
                  <a:srgbClr val="030303"/>
                </a:solidFill>
                <a:effectLst/>
              </a:rPr>
              <a:t> from sparse views</a:t>
            </a:r>
            <a:endParaRPr lang="en-CA" dirty="0"/>
          </a:p>
        </p:txBody>
      </p:sp>
      <p:pic>
        <p:nvPicPr>
          <p:cNvPr id="5" name="Picture 4">
            <a:extLst>
              <a:ext uri="{FF2B5EF4-FFF2-40B4-BE49-F238E27FC236}">
                <a16:creationId xmlns:a16="http://schemas.microsoft.com/office/drawing/2014/main" id="{9FA4B22D-64C2-42AA-9CC1-3DB75BFC5CDB}"/>
              </a:ext>
            </a:extLst>
          </p:cNvPr>
          <p:cNvPicPr>
            <a:picLocks noChangeAspect="1"/>
          </p:cNvPicPr>
          <p:nvPr/>
        </p:nvPicPr>
        <p:blipFill>
          <a:blip r:embed="rId3"/>
          <a:stretch>
            <a:fillRect/>
          </a:stretch>
        </p:blipFill>
        <p:spPr>
          <a:xfrm>
            <a:off x="217404" y="2343852"/>
            <a:ext cx="11757192" cy="3046296"/>
          </a:xfrm>
          <a:prstGeom prst="rect">
            <a:avLst/>
          </a:prstGeom>
        </p:spPr>
      </p:pic>
      <p:pic>
        <p:nvPicPr>
          <p:cNvPr id="4" name="Picture 3">
            <a:extLst>
              <a:ext uri="{FF2B5EF4-FFF2-40B4-BE49-F238E27FC236}">
                <a16:creationId xmlns:a16="http://schemas.microsoft.com/office/drawing/2014/main" id="{4BF6BB6C-68A1-43F9-852E-74D1A29FC118}"/>
              </a:ext>
            </a:extLst>
          </p:cNvPr>
          <p:cNvPicPr>
            <a:picLocks noChangeAspect="1"/>
          </p:cNvPicPr>
          <p:nvPr/>
        </p:nvPicPr>
        <p:blipFill>
          <a:blip r:embed="rId4"/>
          <a:stretch>
            <a:fillRect/>
          </a:stretch>
        </p:blipFill>
        <p:spPr>
          <a:xfrm>
            <a:off x="3730410" y="5576587"/>
            <a:ext cx="5010150" cy="933450"/>
          </a:xfrm>
          <a:prstGeom prst="rect">
            <a:avLst/>
          </a:prstGeom>
        </p:spPr>
      </p:pic>
    </p:spTree>
    <p:extLst>
      <p:ext uri="{BB962C8B-B14F-4D97-AF65-F5344CB8AC3E}">
        <p14:creationId xmlns:p14="http://schemas.microsoft.com/office/powerpoint/2010/main" val="530893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D51D-A186-4DC3-A4D0-E57F21304CB1}"/>
              </a:ext>
            </a:extLst>
          </p:cNvPr>
          <p:cNvSpPr>
            <a:spLocks noGrp="1"/>
          </p:cNvSpPr>
          <p:nvPr>
            <p:ph type="title"/>
          </p:nvPr>
        </p:nvSpPr>
        <p:spPr>
          <a:xfrm>
            <a:off x="574729" y="349627"/>
            <a:ext cx="10515600" cy="1325563"/>
          </a:xfrm>
        </p:spPr>
        <p:txBody>
          <a:bodyPr/>
          <a:lstStyle/>
          <a:p>
            <a:r>
              <a:rPr lang="en-IN" dirty="0"/>
              <a:t>Results</a:t>
            </a:r>
            <a:endParaRPr lang="en-CA" dirty="0"/>
          </a:p>
        </p:txBody>
      </p:sp>
      <p:pic>
        <p:nvPicPr>
          <p:cNvPr id="4" name="20220401_1709381">
            <a:hlinkClick r:id="" action="ppaction://media"/>
            <a:extLst>
              <a:ext uri="{FF2B5EF4-FFF2-40B4-BE49-F238E27FC236}">
                <a16:creationId xmlns:a16="http://schemas.microsoft.com/office/drawing/2014/main" id="{2CAA1C8D-BE3C-4669-8C93-C88DAEE516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7799" y="349627"/>
            <a:ext cx="3857625" cy="6858000"/>
          </a:xfrm>
          <a:prstGeom prst="rect">
            <a:avLst/>
          </a:prstGeom>
        </p:spPr>
      </p:pic>
      <p:pic>
        <p:nvPicPr>
          <p:cNvPr id="6" name="Picture 5">
            <a:extLst>
              <a:ext uri="{FF2B5EF4-FFF2-40B4-BE49-F238E27FC236}">
                <a16:creationId xmlns:a16="http://schemas.microsoft.com/office/drawing/2014/main" id="{EFF34838-D57D-4C68-ACD2-45702E2D4133}"/>
              </a:ext>
            </a:extLst>
          </p:cNvPr>
          <p:cNvPicPr>
            <a:picLocks noChangeAspect="1"/>
          </p:cNvPicPr>
          <p:nvPr/>
        </p:nvPicPr>
        <p:blipFill>
          <a:blip r:embed="rId6"/>
          <a:stretch>
            <a:fillRect/>
          </a:stretch>
        </p:blipFill>
        <p:spPr>
          <a:xfrm>
            <a:off x="8038494" y="1951612"/>
            <a:ext cx="1570455" cy="3654029"/>
          </a:xfrm>
          <a:prstGeom prst="rect">
            <a:avLst/>
          </a:prstGeom>
        </p:spPr>
      </p:pic>
      <p:sp>
        <p:nvSpPr>
          <p:cNvPr id="7" name="TextBox 6">
            <a:extLst>
              <a:ext uri="{FF2B5EF4-FFF2-40B4-BE49-F238E27FC236}">
                <a16:creationId xmlns:a16="http://schemas.microsoft.com/office/drawing/2014/main" id="{F412731D-64FF-49DF-810B-EC2068D673CF}"/>
              </a:ext>
            </a:extLst>
          </p:cNvPr>
          <p:cNvSpPr txBox="1"/>
          <p:nvPr/>
        </p:nvSpPr>
        <p:spPr>
          <a:xfrm>
            <a:off x="8307091" y="5836890"/>
            <a:ext cx="2287292" cy="369332"/>
          </a:xfrm>
          <a:prstGeom prst="rect">
            <a:avLst/>
          </a:prstGeom>
          <a:noFill/>
        </p:spPr>
        <p:txBody>
          <a:bodyPr wrap="square" rtlCol="0">
            <a:spAutoFit/>
          </a:bodyPr>
          <a:lstStyle/>
          <a:p>
            <a:r>
              <a:rPr lang="en-IN" dirty="0"/>
              <a:t>~ 5MB</a:t>
            </a:r>
            <a:endParaRPr lang="en-CA" dirty="0"/>
          </a:p>
        </p:txBody>
      </p:sp>
    </p:spTree>
    <p:extLst>
      <p:ext uri="{BB962C8B-B14F-4D97-AF65-F5344CB8AC3E}">
        <p14:creationId xmlns:p14="http://schemas.microsoft.com/office/powerpoint/2010/main" val="1523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9F9F-434D-4904-A813-657101CA28E3}"/>
              </a:ext>
            </a:extLst>
          </p:cNvPr>
          <p:cNvSpPr>
            <a:spLocks noGrp="1"/>
          </p:cNvSpPr>
          <p:nvPr>
            <p:ph type="title"/>
          </p:nvPr>
        </p:nvSpPr>
        <p:spPr>
          <a:xfrm>
            <a:off x="221973" y="18552"/>
            <a:ext cx="10515600" cy="1325563"/>
          </a:xfrm>
        </p:spPr>
        <p:txBody>
          <a:bodyPr/>
          <a:lstStyle/>
          <a:p>
            <a:r>
              <a:rPr lang="en-IN" b="1" dirty="0">
                <a:solidFill>
                  <a:schemeClr val="tx1"/>
                </a:solidFill>
              </a:rPr>
              <a:t>Solution: Generate Synthetic Data</a:t>
            </a:r>
            <a:endParaRPr lang="en-CA" b="1" dirty="0">
              <a:solidFill>
                <a:schemeClr val="accent6"/>
              </a:solidFill>
            </a:endParaRPr>
          </a:p>
        </p:txBody>
      </p:sp>
      <p:pic>
        <p:nvPicPr>
          <p:cNvPr id="5" name="Content Placeholder 4">
            <a:extLst>
              <a:ext uri="{FF2B5EF4-FFF2-40B4-BE49-F238E27FC236}">
                <a16:creationId xmlns:a16="http://schemas.microsoft.com/office/drawing/2014/main" id="{EF53A5CC-BF6B-4F57-801D-810E19982B67}"/>
              </a:ext>
            </a:extLst>
          </p:cNvPr>
          <p:cNvPicPr>
            <a:picLocks noGrp="1" noChangeAspect="1"/>
          </p:cNvPicPr>
          <p:nvPr>
            <p:ph idx="1"/>
          </p:nvPr>
        </p:nvPicPr>
        <p:blipFill>
          <a:blip r:embed="rId3"/>
          <a:stretch>
            <a:fillRect/>
          </a:stretch>
        </p:blipFill>
        <p:spPr>
          <a:xfrm>
            <a:off x="904019" y="2649539"/>
            <a:ext cx="1480764" cy="2363788"/>
          </a:xfrm>
          <a:prstGeom prst="rect">
            <a:avLst/>
          </a:prstGeom>
        </p:spPr>
      </p:pic>
      <p:sp>
        <p:nvSpPr>
          <p:cNvPr id="4" name="Slide Number Placeholder 3">
            <a:extLst>
              <a:ext uri="{FF2B5EF4-FFF2-40B4-BE49-F238E27FC236}">
                <a16:creationId xmlns:a16="http://schemas.microsoft.com/office/drawing/2014/main" id="{A67944F2-3198-41B4-A1E3-93AD1D64B739}"/>
              </a:ext>
            </a:extLst>
          </p:cNvPr>
          <p:cNvSpPr>
            <a:spLocks noGrp="1"/>
          </p:cNvSpPr>
          <p:nvPr>
            <p:ph type="sldNum" sz="quarter" idx="12"/>
          </p:nvPr>
        </p:nvSpPr>
        <p:spPr/>
        <p:txBody>
          <a:bodyPr/>
          <a:lstStyle/>
          <a:p>
            <a:pPr algn="ctr"/>
            <a:fld id="{90156F56-D5AE-4C6F-B826-C69D1BC521BB}" type="slidenum">
              <a:rPr lang="en-US" smtClean="0"/>
              <a:pPr algn="ctr"/>
              <a:t>6</a:t>
            </a:fld>
            <a:endParaRPr lang="en-US"/>
          </a:p>
        </p:txBody>
      </p:sp>
      <p:pic>
        <p:nvPicPr>
          <p:cNvPr id="6" name="Picture 5">
            <a:extLst>
              <a:ext uri="{FF2B5EF4-FFF2-40B4-BE49-F238E27FC236}">
                <a16:creationId xmlns:a16="http://schemas.microsoft.com/office/drawing/2014/main" id="{19C6D356-A54E-464D-B9D4-0081F9C89E01}"/>
              </a:ext>
            </a:extLst>
          </p:cNvPr>
          <p:cNvPicPr>
            <a:picLocks noChangeAspect="1"/>
          </p:cNvPicPr>
          <p:nvPr/>
        </p:nvPicPr>
        <p:blipFill>
          <a:blip r:embed="rId4"/>
          <a:stretch>
            <a:fillRect/>
          </a:stretch>
        </p:blipFill>
        <p:spPr>
          <a:xfrm>
            <a:off x="9509819" y="2670378"/>
            <a:ext cx="1560513" cy="2134782"/>
          </a:xfrm>
          <a:prstGeom prst="rect">
            <a:avLst/>
          </a:prstGeom>
        </p:spPr>
      </p:pic>
      <p:pic>
        <p:nvPicPr>
          <p:cNvPr id="7" name="Picture 6">
            <a:extLst>
              <a:ext uri="{FF2B5EF4-FFF2-40B4-BE49-F238E27FC236}">
                <a16:creationId xmlns:a16="http://schemas.microsoft.com/office/drawing/2014/main" id="{369AA328-A320-40C1-8B68-4189CAC4D212}"/>
              </a:ext>
            </a:extLst>
          </p:cNvPr>
          <p:cNvPicPr>
            <a:picLocks noChangeAspect="1"/>
          </p:cNvPicPr>
          <p:nvPr/>
        </p:nvPicPr>
        <p:blipFill>
          <a:blip r:embed="rId5"/>
          <a:stretch>
            <a:fillRect/>
          </a:stretch>
        </p:blipFill>
        <p:spPr>
          <a:xfrm>
            <a:off x="3779662" y="2462212"/>
            <a:ext cx="4421163" cy="2551115"/>
          </a:xfrm>
          <a:prstGeom prst="rect">
            <a:avLst/>
          </a:prstGeom>
        </p:spPr>
      </p:pic>
      <p:sp>
        <p:nvSpPr>
          <p:cNvPr id="8" name="Arrow: Right 7">
            <a:extLst>
              <a:ext uri="{FF2B5EF4-FFF2-40B4-BE49-F238E27FC236}">
                <a16:creationId xmlns:a16="http://schemas.microsoft.com/office/drawing/2014/main" id="{067895FB-82FE-451C-B652-5CA1AAF7E073}"/>
              </a:ext>
            </a:extLst>
          </p:cNvPr>
          <p:cNvSpPr/>
          <p:nvPr/>
        </p:nvSpPr>
        <p:spPr>
          <a:xfrm>
            <a:off x="2885899" y="3529603"/>
            <a:ext cx="635000" cy="215899"/>
          </a:xfrm>
          <a:prstGeom prst="rightArrow">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Arrow: Right 8">
            <a:extLst>
              <a:ext uri="{FF2B5EF4-FFF2-40B4-BE49-F238E27FC236}">
                <a16:creationId xmlns:a16="http://schemas.microsoft.com/office/drawing/2014/main" id="{E6C031E7-0C45-404D-B065-93AE904D9C3B}"/>
              </a:ext>
            </a:extLst>
          </p:cNvPr>
          <p:cNvSpPr/>
          <p:nvPr/>
        </p:nvSpPr>
        <p:spPr>
          <a:xfrm>
            <a:off x="8298556" y="3529603"/>
            <a:ext cx="635000" cy="215899"/>
          </a:xfrm>
          <a:prstGeom prst="rightArrow">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1799596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F1DA-3F25-493F-86E0-45BDD03A5995}"/>
              </a:ext>
            </a:extLst>
          </p:cNvPr>
          <p:cNvSpPr>
            <a:spLocks noGrp="1"/>
          </p:cNvSpPr>
          <p:nvPr>
            <p:ph type="ctrTitle"/>
          </p:nvPr>
        </p:nvSpPr>
        <p:spPr/>
        <p:txBody>
          <a:bodyPr/>
          <a:lstStyle/>
          <a:p>
            <a:r>
              <a:rPr lang="en-IN" dirty="0"/>
              <a:t>Normalising Flows</a:t>
            </a:r>
            <a:endParaRPr lang="en-CA" dirty="0"/>
          </a:p>
        </p:txBody>
      </p:sp>
      <p:sp>
        <p:nvSpPr>
          <p:cNvPr id="3" name="Subtitle 2">
            <a:extLst>
              <a:ext uri="{FF2B5EF4-FFF2-40B4-BE49-F238E27FC236}">
                <a16:creationId xmlns:a16="http://schemas.microsoft.com/office/drawing/2014/main" id="{898DDC98-89F5-4897-B45B-00E9BD1CDD44}"/>
              </a:ext>
            </a:extLst>
          </p:cNvPr>
          <p:cNvSpPr>
            <a:spLocks noGrp="1"/>
          </p:cNvSpPr>
          <p:nvPr>
            <p:ph type="subTitle" idx="1"/>
          </p:nvPr>
        </p:nvSpPr>
        <p:spPr/>
        <p:txBody>
          <a:bodyPr/>
          <a:lstStyle/>
          <a:p>
            <a:r>
              <a:rPr lang="en-CA" i="0" dirty="0">
                <a:solidFill>
                  <a:srgbClr val="1E1E1E"/>
                </a:solidFill>
                <a:effectLst/>
                <a:latin typeface="-apple-system"/>
              </a:rPr>
              <a:t>Flow-based Deep Generative Models</a:t>
            </a:r>
          </a:p>
          <a:p>
            <a:endParaRPr lang="en-CA" dirty="0"/>
          </a:p>
        </p:txBody>
      </p:sp>
    </p:spTree>
    <p:extLst>
      <p:ext uri="{BB962C8B-B14F-4D97-AF65-F5344CB8AC3E}">
        <p14:creationId xmlns:p14="http://schemas.microsoft.com/office/powerpoint/2010/main" val="144577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8" name="Google Shape;138;p4" descr="A close up of a logo&#10;&#10;Description generated with high confidence"/>
          <p:cNvPicPr preferRelativeResize="0"/>
          <p:nvPr/>
        </p:nvPicPr>
        <p:blipFill rotWithShape="1">
          <a:blip r:embed="rId3">
            <a:alphaModFix/>
          </a:blip>
          <a:srcRect/>
          <a:stretch/>
        </p:blipFill>
        <p:spPr>
          <a:xfrm>
            <a:off x="633576" y="5292850"/>
            <a:ext cx="4287302" cy="1265652"/>
          </a:xfrm>
          <a:prstGeom prst="rect">
            <a:avLst/>
          </a:prstGeom>
          <a:noFill/>
          <a:ln>
            <a:noFill/>
          </a:ln>
        </p:spPr>
      </p:pic>
      <p:pic>
        <p:nvPicPr>
          <p:cNvPr id="139" name="Google Shape;139;p4" descr="A close up of a sign&#10;&#10;Description generated with high confidence"/>
          <p:cNvPicPr preferRelativeResize="0"/>
          <p:nvPr/>
        </p:nvPicPr>
        <p:blipFill rotWithShape="1">
          <a:blip r:embed="rId4">
            <a:alphaModFix/>
          </a:blip>
          <a:srcRect l="28374" b="440"/>
          <a:stretch/>
        </p:blipFill>
        <p:spPr>
          <a:xfrm>
            <a:off x="6459927" y="3963705"/>
            <a:ext cx="5367817" cy="1060989"/>
          </a:xfrm>
          <a:prstGeom prst="rect">
            <a:avLst/>
          </a:prstGeom>
          <a:noFill/>
          <a:ln>
            <a:noFill/>
          </a:ln>
        </p:spPr>
      </p:pic>
      <p:pic>
        <p:nvPicPr>
          <p:cNvPr id="140" name="Google Shape;140;p4" descr="A picture containing clock&#10;&#10;Description generated with very high confidence"/>
          <p:cNvPicPr preferRelativeResize="0"/>
          <p:nvPr/>
        </p:nvPicPr>
        <p:blipFill rotWithShape="1">
          <a:blip r:embed="rId5">
            <a:alphaModFix/>
          </a:blip>
          <a:srcRect/>
          <a:stretch/>
        </p:blipFill>
        <p:spPr>
          <a:xfrm>
            <a:off x="712949" y="2571833"/>
            <a:ext cx="4716115" cy="1478725"/>
          </a:xfrm>
          <a:prstGeom prst="rect">
            <a:avLst/>
          </a:prstGeom>
          <a:noFill/>
          <a:ln>
            <a:noFill/>
          </a:ln>
        </p:spPr>
      </p:pic>
      <p:sp>
        <p:nvSpPr>
          <p:cNvPr id="141" name="Google Shape;141;p4"/>
          <p:cNvSpPr txBox="1"/>
          <p:nvPr/>
        </p:nvSpPr>
        <p:spPr>
          <a:xfrm>
            <a:off x="1253148" y="1609419"/>
            <a:ext cx="34581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Generative Adversarial Networks </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(Adversarial Training)</a:t>
            </a:r>
            <a:endParaRPr sz="1800">
              <a:solidFill>
                <a:schemeClr val="dk1"/>
              </a:solidFill>
              <a:latin typeface="Calibri"/>
              <a:ea typeface="Calibri"/>
              <a:cs typeface="Calibri"/>
              <a:sym typeface="Calibri"/>
            </a:endParaRPr>
          </a:p>
        </p:txBody>
      </p:sp>
      <p:sp>
        <p:nvSpPr>
          <p:cNvPr id="142" name="Google Shape;142;p4"/>
          <p:cNvSpPr txBox="1"/>
          <p:nvPr/>
        </p:nvSpPr>
        <p:spPr>
          <a:xfrm>
            <a:off x="417061" y="4581099"/>
            <a:ext cx="46246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Variational AutoEncoder </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(Maximize lower bound on data likelihood)</a:t>
            </a:r>
            <a:endParaRPr sz="1800">
              <a:solidFill>
                <a:schemeClr val="dk1"/>
              </a:solidFill>
              <a:latin typeface="Calibri"/>
              <a:ea typeface="Calibri"/>
              <a:cs typeface="Calibri"/>
              <a:sym typeface="Calibri"/>
            </a:endParaRPr>
          </a:p>
        </p:txBody>
      </p:sp>
      <p:pic>
        <p:nvPicPr>
          <p:cNvPr id="143" name="Google Shape;143;p4" descr="A person posing for the camera&#10;&#10;Description generated with very high confidence"/>
          <p:cNvPicPr preferRelativeResize="0"/>
          <p:nvPr/>
        </p:nvPicPr>
        <p:blipFill rotWithShape="1">
          <a:blip r:embed="rId6">
            <a:alphaModFix/>
          </a:blip>
          <a:srcRect/>
          <a:stretch/>
        </p:blipFill>
        <p:spPr>
          <a:xfrm>
            <a:off x="677643" y="2525364"/>
            <a:ext cx="485964" cy="592786"/>
          </a:xfrm>
          <a:prstGeom prst="rect">
            <a:avLst/>
          </a:prstGeom>
          <a:noFill/>
          <a:ln>
            <a:noFill/>
          </a:ln>
        </p:spPr>
      </p:pic>
      <p:sp>
        <p:nvSpPr>
          <p:cNvPr id="144" name="Google Shape;144;p4"/>
          <p:cNvSpPr txBox="1"/>
          <p:nvPr/>
        </p:nvSpPr>
        <p:spPr>
          <a:xfrm>
            <a:off x="6976010" y="3111142"/>
            <a:ext cx="444593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Invertible Flow based Generative Model</a:t>
            </a:r>
            <a:r>
              <a:rPr lang="en-US" sz="1800">
                <a:solidFill>
                  <a:schemeClr val="dk1"/>
                </a:solidFill>
                <a:latin typeface="Calibri"/>
                <a:ea typeface="Calibri"/>
                <a:cs typeface="Calibri"/>
                <a:sym typeface="Calibri"/>
              </a:rPr>
              <a:t>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(Maximize exact data likelihood)</a:t>
            </a:r>
            <a:endParaRPr sz="1800">
              <a:solidFill>
                <a:schemeClr val="dk1"/>
              </a:solidFill>
              <a:latin typeface="Calibri"/>
              <a:ea typeface="Calibri"/>
              <a:cs typeface="Calibri"/>
              <a:sym typeface="Calibri"/>
            </a:endParaRPr>
          </a:p>
        </p:txBody>
      </p:sp>
      <p:pic>
        <p:nvPicPr>
          <p:cNvPr id="145" name="Google Shape;145;p4" descr="A close up of a person&#10;&#10;Description generated with very high confidence"/>
          <p:cNvPicPr preferRelativeResize="0"/>
          <p:nvPr/>
        </p:nvPicPr>
        <p:blipFill rotWithShape="1">
          <a:blip r:embed="rId7">
            <a:alphaModFix/>
          </a:blip>
          <a:srcRect/>
          <a:stretch/>
        </p:blipFill>
        <p:spPr>
          <a:xfrm>
            <a:off x="4095583" y="5451893"/>
            <a:ext cx="685466" cy="980741"/>
          </a:xfrm>
          <a:prstGeom prst="rect">
            <a:avLst/>
          </a:prstGeom>
          <a:noFill/>
          <a:ln>
            <a:noFill/>
          </a:ln>
        </p:spPr>
      </p:pic>
      <p:sp>
        <p:nvSpPr>
          <p:cNvPr id="3" name="Title 2">
            <a:extLst>
              <a:ext uri="{FF2B5EF4-FFF2-40B4-BE49-F238E27FC236}">
                <a16:creationId xmlns:a16="http://schemas.microsoft.com/office/drawing/2014/main" id="{36E6CB35-B259-414F-AC7B-4EB848661BC4}"/>
              </a:ext>
            </a:extLst>
          </p:cNvPr>
          <p:cNvSpPr>
            <a:spLocks noGrp="1"/>
          </p:cNvSpPr>
          <p:nvPr>
            <p:ph type="title"/>
          </p:nvPr>
        </p:nvSpPr>
        <p:spPr/>
        <p:txBody>
          <a:bodyPr/>
          <a:lstStyle/>
          <a:p>
            <a:r>
              <a:rPr lang="en-IN" dirty="0"/>
              <a:t>Generative Models</a:t>
            </a:r>
            <a:endParaRPr lang="en-CA"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7230-0892-4CCD-B91C-4A73560F62C3}"/>
              </a:ext>
            </a:extLst>
          </p:cNvPr>
          <p:cNvSpPr>
            <a:spLocks noGrp="1"/>
          </p:cNvSpPr>
          <p:nvPr>
            <p:ph type="title"/>
          </p:nvPr>
        </p:nvSpPr>
        <p:spPr/>
        <p:txBody>
          <a:bodyPr/>
          <a:lstStyle/>
          <a:p>
            <a:r>
              <a:rPr lang="en-IN" dirty="0"/>
              <a:t>Change of variable formula</a:t>
            </a:r>
            <a:endParaRPr lang="en-CA" dirty="0"/>
          </a:p>
        </p:txBody>
      </p:sp>
      <p:pic>
        <p:nvPicPr>
          <p:cNvPr id="19" name="Content Placeholder 18">
            <a:extLst>
              <a:ext uri="{FF2B5EF4-FFF2-40B4-BE49-F238E27FC236}">
                <a16:creationId xmlns:a16="http://schemas.microsoft.com/office/drawing/2014/main" id="{A81DEDEC-A8D2-407E-963B-8745BA9BAAC7}"/>
              </a:ext>
            </a:extLst>
          </p:cNvPr>
          <p:cNvPicPr>
            <a:picLocks noGrp="1" noChangeAspect="1"/>
          </p:cNvPicPr>
          <p:nvPr>
            <p:ph idx="1"/>
          </p:nvPr>
        </p:nvPicPr>
        <p:blipFill>
          <a:blip r:embed="rId3"/>
          <a:stretch>
            <a:fillRect/>
          </a:stretch>
        </p:blipFill>
        <p:spPr>
          <a:xfrm>
            <a:off x="179252" y="3759139"/>
            <a:ext cx="6944628" cy="1751798"/>
          </a:xfrm>
        </p:spPr>
      </p:pic>
      <p:pic>
        <p:nvPicPr>
          <p:cNvPr id="21" name="Picture 20">
            <a:extLst>
              <a:ext uri="{FF2B5EF4-FFF2-40B4-BE49-F238E27FC236}">
                <a16:creationId xmlns:a16="http://schemas.microsoft.com/office/drawing/2014/main" id="{8FB21549-C5FD-4D9A-905B-1E79E36F88DB}"/>
              </a:ext>
            </a:extLst>
          </p:cNvPr>
          <p:cNvPicPr>
            <a:picLocks noChangeAspect="1"/>
          </p:cNvPicPr>
          <p:nvPr/>
        </p:nvPicPr>
        <p:blipFill>
          <a:blip r:embed="rId4"/>
          <a:stretch>
            <a:fillRect/>
          </a:stretch>
        </p:blipFill>
        <p:spPr>
          <a:xfrm>
            <a:off x="7372096" y="2427972"/>
            <a:ext cx="4640652" cy="2708057"/>
          </a:xfrm>
          <a:prstGeom prst="rect">
            <a:avLst/>
          </a:prstGeom>
        </p:spPr>
      </p:pic>
      <p:pic>
        <p:nvPicPr>
          <p:cNvPr id="23" name="Picture 22">
            <a:extLst>
              <a:ext uri="{FF2B5EF4-FFF2-40B4-BE49-F238E27FC236}">
                <a16:creationId xmlns:a16="http://schemas.microsoft.com/office/drawing/2014/main" id="{8E7C656D-02AE-4667-9115-D5249A02C896}"/>
              </a:ext>
            </a:extLst>
          </p:cNvPr>
          <p:cNvPicPr>
            <a:picLocks noChangeAspect="1"/>
          </p:cNvPicPr>
          <p:nvPr/>
        </p:nvPicPr>
        <p:blipFill>
          <a:blip r:embed="rId5"/>
          <a:stretch>
            <a:fillRect/>
          </a:stretch>
        </p:blipFill>
        <p:spPr>
          <a:xfrm>
            <a:off x="962280" y="2427972"/>
            <a:ext cx="3857625" cy="685800"/>
          </a:xfrm>
          <a:prstGeom prst="rect">
            <a:avLst/>
          </a:prstGeom>
        </p:spPr>
      </p:pic>
      <p:sp>
        <p:nvSpPr>
          <p:cNvPr id="24" name="Oval 23">
            <a:extLst>
              <a:ext uri="{FF2B5EF4-FFF2-40B4-BE49-F238E27FC236}">
                <a16:creationId xmlns:a16="http://schemas.microsoft.com/office/drawing/2014/main" id="{DECA5343-3752-415F-AF40-F3D1FB5DC021}"/>
              </a:ext>
            </a:extLst>
          </p:cNvPr>
          <p:cNvSpPr/>
          <p:nvPr/>
        </p:nvSpPr>
        <p:spPr>
          <a:xfrm>
            <a:off x="5255558" y="4144877"/>
            <a:ext cx="1992430" cy="14510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713F3116-8DAF-4C7C-80DB-26D9F35A6838}"/>
              </a:ext>
            </a:extLst>
          </p:cNvPr>
          <p:cNvSpPr txBox="1"/>
          <p:nvPr/>
        </p:nvSpPr>
        <p:spPr>
          <a:xfrm>
            <a:off x="5255558" y="5606241"/>
            <a:ext cx="2156224" cy="375385"/>
          </a:xfrm>
          <a:prstGeom prst="rect">
            <a:avLst/>
          </a:prstGeom>
          <a:noFill/>
        </p:spPr>
        <p:txBody>
          <a:bodyPr wrap="square" rtlCol="0">
            <a:spAutoFit/>
          </a:bodyPr>
          <a:lstStyle/>
          <a:p>
            <a:r>
              <a:rPr lang="en-IN" dirty="0"/>
              <a:t>Volume correction</a:t>
            </a:r>
            <a:endParaRPr lang="en-CA" dirty="0"/>
          </a:p>
        </p:txBody>
      </p:sp>
    </p:spTree>
    <p:extLst>
      <p:ext uri="{BB962C8B-B14F-4D97-AF65-F5344CB8AC3E}">
        <p14:creationId xmlns:p14="http://schemas.microsoft.com/office/powerpoint/2010/main" val="1968691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AADB-9E40-4760-B3B7-8578D6250C92}"/>
              </a:ext>
            </a:extLst>
          </p:cNvPr>
          <p:cNvSpPr>
            <a:spLocks noGrp="1"/>
          </p:cNvSpPr>
          <p:nvPr>
            <p:ph type="title"/>
          </p:nvPr>
        </p:nvSpPr>
        <p:spPr/>
        <p:txBody>
          <a:bodyPr/>
          <a:lstStyle/>
          <a:p>
            <a:r>
              <a:rPr lang="en-IN" dirty="0"/>
              <a:t>Normalising flows </a:t>
            </a:r>
            <a:endParaRPr lang="en-CA" dirty="0"/>
          </a:p>
        </p:txBody>
      </p:sp>
      <p:pic>
        <p:nvPicPr>
          <p:cNvPr id="5" name="Content Placeholder 4">
            <a:extLst>
              <a:ext uri="{FF2B5EF4-FFF2-40B4-BE49-F238E27FC236}">
                <a16:creationId xmlns:a16="http://schemas.microsoft.com/office/drawing/2014/main" id="{A668D18E-A291-47EC-AABE-0B8BE036F1B4}"/>
              </a:ext>
            </a:extLst>
          </p:cNvPr>
          <p:cNvPicPr>
            <a:picLocks noGrp="1" noChangeAspect="1"/>
          </p:cNvPicPr>
          <p:nvPr>
            <p:ph idx="1"/>
          </p:nvPr>
        </p:nvPicPr>
        <p:blipFill>
          <a:blip r:embed="rId3"/>
          <a:stretch>
            <a:fillRect/>
          </a:stretch>
        </p:blipFill>
        <p:spPr>
          <a:xfrm>
            <a:off x="1652487" y="4252932"/>
            <a:ext cx="1552575" cy="523875"/>
          </a:xfrm>
        </p:spPr>
      </p:pic>
      <p:pic>
        <p:nvPicPr>
          <p:cNvPr id="7" name="Picture 6">
            <a:extLst>
              <a:ext uri="{FF2B5EF4-FFF2-40B4-BE49-F238E27FC236}">
                <a16:creationId xmlns:a16="http://schemas.microsoft.com/office/drawing/2014/main" id="{9CC287AA-7F98-4F94-928B-F175EA78FFC6}"/>
              </a:ext>
            </a:extLst>
          </p:cNvPr>
          <p:cNvPicPr>
            <a:picLocks noChangeAspect="1"/>
          </p:cNvPicPr>
          <p:nvPr/>
        </p:nvPicPr>
        <p:blipFill>
          <a:blip r:embed="rId4"/>
          <a:stretch>
            <a:fillRect/>
          </a:stretch>
        </p:blipFill>
        <p:spPr>
          <a:xfrm>
            <a:off x="6096000" y="4252932"/>
            <a:ext cx="3867150" cy="581025"/>
          </a:xfrm>
          <a:prstGeom prst="rect">
            <a:avLst/>
          </a:prstGeom>
        </p:spPr>
      </p:pic>
      <p:pic>
        <p:nvPicPr>
          <p:cNvPr id="9" name="Picture 8">
            <a:extLst>
              <a:ext uri="{FF2B5EF4-FFF2-40B4-BE49-F238E27FC236}">
                <a16:creationId xmlns:a16="http://schemas.microsoft.com/office/drawing/2014/main" id="{490ACE4F-09C7-43D0-B2DF-4C643D5A4759}"/>
              </a:ext>
            </a:extLst>
          </p:cNvPr>
          <p:cNvPicPr>
            <a:picLocks noChangeAspect="1"/>
          </p:cNvPicPr>
          <p:nvPr/>
        </p:nvPicPr>
        <p:blipFill>
          <a:blip r:embed="rId5"/>
          <a:stretch>
            <a:fillRect/>
          </a:stretch>
        </p:blipFill>
        <p:spPr>
          <a:xfrm>
            <a:off x="1755005" y="5165557"/>
            <a:ext cx="7725825" cy="1253452"/>
          </a:xfrm>
          <a:prstGeom prst="rect">
            <a:avLst/>
          </a:prstGeom>
        </p:spPr>
      </p:pic>
      <p:pic>
        <p:nvPicPr>
          <p:cNvPr id="13" name="Picture 12">
            <a:extLst>
              <a:ext uri="{FF2B5EF4-FFF2-40B4-BE49-F238E27FC236}">
                <a16:creationId xmlns:a16="http://schemas.microsoft.com/office/drawing/2014/main" id="{C7A79A4B-0C8C-4842-81AA-3855373542A4}"/>
              </a:ext>
            </a:extLst>
          </p:cNvPr>
          <p:cNvPicPr>
            <a:picLocks noChangeAspect="1"/>
          </p:cNvPicPr>
          <p:nvPr/>
        </p:nvPicPr>
        <p:blipFill>
          <a:blip r:embed="rId6"/>
          <a:stretch>
            <a:fillRect/>
          </a:stretch>
        </p:blipFill>
        <p:spPr>
          <a:xfrm>
            <a:off x="1549667" y="1709878"/>
            <a:ext cx="8726955" cy="2154304"/>
          </a:xfrm>
          <a:prstGeom prst="rect">
            <a:avLst/>
          </a:prstGeom>
        </p:spPr>
      </p:pic>
    </p:spTree>
    <p:extLst>
      <p:ext uri="{BB962C8B-B14F-4D97-AF65-F5344CB8AC3E}">
        <p14:creationId xmlns:p14="http://schemas.microsoft.com/office/powerpoint/2010/main" val="4038026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4" name="Google Shape;154;p5" descr="A close up of a logo&#10;&#10;Description generated with very high confidence"/>
          <p:cNvPicPr preferRelativeResize="0"/>
          <p:nvPr/>
        </p:nvPicPr>
        <p:blipFill rotWithShape="1">
          <a:blip r:embed="rId3">
            <a:alphaModFix/>
          </a:blip>
          <a:srcRect/>
          <a:stretch/>
        </p:blipFill>
        <p:spPr>
          <a:xfrm>
            <a:off x="2398630" y="1854023"/>
            <a:ext cx="7393641" cy="2237891"/>
          </a:xfrm>
          <a:prstGeom prst="rect">
            <a:avLst/>
          </a:prstGeom>
          <a:noFill/>
          <a:ln>
            <a:noFill/>
          </a:ln>
        </p:spPr>
      </p:pic>
      <p:cxnSp>
        <p:nvCxnSpPr>
          <p:cNvPr id="155" name="Google Shape;155;p5"/>
          <p:cNvCxnSpPr>
            <a:cxnSpLocks/>
          </p:cNvCxnSpPr>
          <p:nvPr/>
        </p:nvCxnSpPr>
        <p:spPr>
          <a:xfrm rot="10800000" flipH="1">
            <a:off x="3338620" y="4191331"/>
            <a:ext cx="6725" cy="351029"/>
          </a:xfrm>
          <a:prstGeom prst="straightConnector1">
            <a:avLst/>
          </a:prstGeom>
          <a:noFill/>
          <a:ln w="19050" cap="flat" cmpd="sng">
            <a:solidFill>
              <a:schemeClr val="dk1"/>
            </a:solidFill>
            <a:prstDash val="solid"/>
            <a:miter lim="800000"/>
            <a:headEnd type="none" w="sm" len="sm"/>
            <a:tailEnd type="triangle" w="med" len="med"/>
          </a:ln>
        </p:spPr>
      </p:cxnSp>
      <p:cxnSp>
        <p:nvCxnSpPr>
          <p:cNvPr id="156" name="Google Shape;156;p5"/>
          <p:cNvCxnSpPr>
            <a:cxnSpLocks/>
          </p:cNvCxnSpPr>
          <p:nvPr/>
        </p:nvCxnSpPr>
        <p:spPr>
          <a:xfrm rot="10800000">
            <a:off x="9160696" y="4236822"/>
            <a:ext cx="16021" cy="328283"/>
          </a:xfrm>
          <a:prstGeom prst="straightConnector1">
            <a:avLst/>
          </a:prstGeom>
          <a:noFill/>
          <a:ln w="19050" cap="flat" cmpd="sng">
            <a:solidFill>
              <a:schemeClr val="dk1"/>
            </a:solidFill>
            <a:prstDash val="solid"/>
            <a:miter lim="800000"/>
            <a:headEnd type="none" w="sm" len="sm"/>
            <a:tailEnd type="triangle" w="med" len="med"/>
          </a:ln>
        </p:spPr>
      </p:cxnSp>
      <p:sp>
        <p:nvSpPr>
          <p:cNvPr id="157" name="Google Shape;157;p5"/>
          <p:cNvSpPr txBox="1"/>
          <p:nvPr/>
        </p:nvSpPr>
        <p:spPr>
          <a:xfrm>
            <a:off x="2122707" y="4542871"/>
            <a:ext cx="2956112" cy="646331"/>
          </a:xfrm>
          <a:prstGeom prst="rect">
            <a:avLst/>
          </a:prstGeom>
          <a:solidFill>
            <a:srgbClr val="C4E0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Simple Latent Space Distribution</a:t>
            </a:r>
            <a:endParaRPr sz="1800">
              <a:solidFill>
                <a:schemeClr val="dk1"/>
              </a:solidFill>
              <a:latin typeface="Calibri"/>
              <a:ea typeface="Calibri"/>
              <a:cs typeface="Calibri"/>
              <a:sym typeface="Calibri"/>
            </a:endParaRPr>
          </a:p>
        </p:txBody>
      </p:sp>
      <p:sp>
        <p:nvSpPr>
          <p:cNvPr id="158" name="Google Shape;158;p5"/>
          <p:cNvSpPr txBox="1"/>
          <p:nvPr/>
        </p:nvSpPr>
        <p:spPr>
          <a:xfrm>
            <a:off x="7642356" y="4542869"/>
            <a:ext cx="2956112" cy="646331"/>
          </a:xfrm>
          <a:prstGeom prst="rect">
            <a:avLst/>
          </a:prstGeom>
          <a:solidFill>
            <a:srgbClr val="C4E0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Complex Image Space Distribution to be learned</a:t>
            </a:r>
            <a:endParaRPr sz="1800">
              <a:solidFill>
                <a:schemeClr val="dk1"/>
              </a:solidFill>
              <a:latin typeface="Calibri"/>
              <a:ea typeface="Calibri"/>
              <a:cs typeface="Calibri"/>
              <a:sym typeface="Calibri"/>
            </a:endParaRPr>
          </a:p>
        </p:txBody>
      </p:sp>
      <p:sp>
        <p:nvSpPr>
          <p:cNvPr id="159" name="Google Shape;159;p5"/>
          <p:cNvSpPr/>
          <p:nvPr/>
        </p:nvSpPr>
        <p:spPr>
          <a:xfrm rot="-5400000">
            <a:off x="5793778" y="-906793"/>
            <a:ext cx="493057" cy="5277970"/>
          </a:xfrm>
          <a:prstGeom prst="rightBrace">
            <a:avLst>
              <a:gd name="adj1" fmla="val 8333"/>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5"/>
          <p:cNvSpPr txBox="1"/>
          <p:nvPr/>
        </p:nvSpPr>
        <p:spPr>
          <a:xfrm>
            <a:off x="6744606" y="1300721"/>
            <a:ext cx="2743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Reversible Transformations</a:t>
            </a:r>
            <a:endParaRPr sz="1800" dirty="0">
              <a:solidFill>
                <a:schemeClr val="dk1"/>
              </a:solidFill>
              <a:latin typeface="Calibri"/>
              <a:ea typeface="Calibri"/>
              <a:cs typeface="Calibri"/>
              <a:sym typeface="Calibri"/>
            </a:endParaRPr>
          </a:p>
        </p:txBody>
      </p:sp>
      <p:pic>
        <p:nvPicPr>
          <p:cNvPr id="161" name="Google Shape;161;p5" descr="A close up of a person&#10;&#10;Description generated with very high confidence"/>
          <p:cNvPicPr preferRelativeResize="0"/>
          <p:nvPr/>
        </p:nvPicPr>
        <p:blipFill rotWithShape="1">
          <a:blip r:embed="rId4">
            <a:alphaModFix/>
          </a:blip>
          <a:srcRect/>
          <a:stretch/>
        </p:blipFill>
        <p:spPr>
          <a:xfrm>
            <a:off x="9980262" y="2214506"/>
            <a:ext cx="827965" cy="847015"/>
          </a:xfrm>
          <a:prstGeom prst="rect">
            <a:avLst/>
          </a:prstGeom>
          <a:noFill/>
          <a:ln>
            <a:noFill/>
          </a:ln>
        </p:spPr>
      </p:pic>
      <p:pic>
        <p:nvPicPr>
          <p:cNvPr id="162" name="Google Shape;162;p5" descr="A picture containing object, clock&#10;&#10;Description generated with very high confidence"/>
          <p:cNvPicPr preferRelativeResize="0"/>
          <p:nvPr/>
        </p:nvPicPr>
        <p:blipFill rotWithShape="1">
          <a:blip r:embed="rId5">
            <a:alphaModFix/>
          </a:blip>
          <a:srcRect/>
          <a:stretch/>
        </p:blipFill>
        <p:spPr>
          <a:xfrm>
            <a:off x="2218136" y="1860879"/>
            <a:ext cx="7755727" cy="1835047"/>
          </a:xfrm>
          <a:prstGeom prst="rect">
            <a:avLst/>
          </a:prstGeom>
          <a:noFill/>
          <a:ln>
            <a:noFill/>
          </a:ln>
        </p:spPr>
      </p:pic>
      <p:pic>
        <p:nvPicPr>
          <p:cNvPr id="163" name="Google Shape;163;p5"/>
          <p:cNvPicPr preferRelativeResize="0"/>
          <p:nvPr/>
        </p:nvPicPr>
        <p:blipFill rotWithShape="1">
          <a:blip r:embed="rId6">
            <a:alphaModFix/>
          </a:blip>
          <a:srcRect/>
          <a:stretch/>
        </p:blipFill>
        <p:spPr>
          <a:xfrm>
            <a:off x="8429108" y="1970019"/>
            <a:ext cx="445295" cy="428626"/>
          </a:xfrm>
          <a:prstGeom prst="rect">
            <a:avLst/>
          </a:prstGeom>
          <a:noFill/>
          <a:ln>
            <a:noFill/>
          </a:ln>
        </p:spPr>
      </p:pic>
      <p:pic>
        <p:nvPicPr>
          <p:cNvPr id="164" name="Google Shape;164;p5" descr="A close up of a logo&#10;&#10;Description generated with very high confidence"/>
          <p:cNvPicPr preferRelativeResize="0"/>
          <p:nvPr/>
        </p:nvPicPr>
        <p:blipFill rotWithShape="1">
          <a:blip r:embed="rId7">
            <a:alphaModFix/>
          </a:blip>
          <a:srcRect/>
          <a:stretch/>
        </p:blipFill>
        <p:spPr>
          <a:xfrm>
            <a:off x="6368368" y="2390187"/>
            <a:ext cx="932171" cy="522311"/>
          </a:xfrm>
          <a:prstGeom prst="rect">
            <a:avLst/>
          </a:prstGeom>
          <a:noFill/>
          <a:ln>
            <a:noFill/>
          </a:ln>
        </p:spPr>
      </p:pic>
      <p:pic>
        <p:nvPicPr>
          <p:cNvPr id="165" name="Google Shape;165;p5" descr="A close up of a logo&#10;&#10;Description generated with very high confidence"/>
          <p:cNvPicPr preferRelativeResize="0"/>
          <p:nvPr/>
        </p:nvPicPr>
        <p:blipFill rotWithShape="1">
          <a:blip r:embed="rId8">
            <a:alphaModFix/>
          </a:blip>
          <a:srcRect/>
          <a:stretch/>
        </p:blipFill>
        <p:spPr>
          <a:xfrm>
            <a:off x="3603347" y="5877062"/>
            <a:ext cx="3141259" cy="804619"/>
          </a:xfrm>
          <a:prstGeom prst="rect">
            <a:avLst/>
          </a:prstGeom>
          <a:noFill/>
          <a:ln>
            <a:noFill/>
          </a:ln>
        </p:spPr>
      </p:pic>
      <p:pic>
        <p:nvPicPr>
          <p:cNvPr id="166" name="Google Shape;166;p5" descr="A close up of a person&#10;&#10;Description generated with very high confidence"/>
          <p:cNvPicPr preferRelativeResize="0"/>
          <p:nvPr/>
        </p:nvPicPr>
        <p:blipFill rotWithShape="1">
          <a:blip r:embed="rId4">
            <a:alphaModFix/>
          </a:blip>
          <a:srcRect/>
          <a:stretch/>
        </p:blipFill>
        <p:spPr>
          <a:xfrm>
            <a:off x="6807157" y="5831162"/>
            <a:ext cx="827965" cy="847015"/>
          </a:xfrm>
          <a:prstGeom prst="rect">
            <a:avLst/>
          </a:prstGeom>
          <a:noFill/>
          <a:ln>
            <a:noFill/>
          </a:ln>
        </p:spPr>
      </p:pic>
      <p:cxnSp>
        <p:nvCxnSpPr>
          <p:cNvPr id="167" name="Google Shape;167;p5"/>
          <p:cNvCxnSpPr>
            <a:cxnSpLocks/>
          </p:cNvCxnSpPr>
          <p:nvPr/>
        </p:nvCxnSpPr>
        <p:spPr>
          <a:xfrm rot="10800000" flipH="1">
            <a:off x="4285309" y="6174313"/>
            <a:ext cx="1801504" cy="68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68" name="Google Shape;168;p5"/>
          <p:cNvCxnSpPr>
            <a:cxnSpLocks/>
          </p:cNvCxnSpPr>
          <p:nvPr/>
        </p:nvCxnSpPr>
        <p:spPr>
          <a:xfrm flipH="1">
            <a:off x="4312605" y="6283494"/>
            <a:ext cx="1712794" cy="15924"/>
          </a:xfrm>
          <a:prstGeom prst="straightConnector1">
            <a:avLst/>
          </a:prstGeom>
          <a:noFill/>
          <a:ln w="9525" cap="flat" cmpd="sng">
            <a:solidFill>
              <a:schemeClr val="accent1"/>
            </a:solidFill>
            <a:prstDash val="solid"/>
            <a:miter lim="800000"/>
            <a:headEnd type="none" w="sm" len="sm"/>
            <a:tailEnd type="triangle" w="med" len="med"/>
          </a:ln>
        </p:spPr>
      </p:cxnSp>
      <p:sp>
        <p:nvSpPr>
          <p:cNvPr id="169" name="Google Shape;169;p5"/>
          <p:cNvSpPr txBox="1"/>
          <p:nvPr/>
        </p:nvSpPr>
        <p:spPr>
          <a:xfrm>
            <a:off x="1466619" y="6074939"/>
            <a:ext cx="2140425"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Point in latent space</a:t>
            </a:r>
            <a:endParaRPr/>
          </a:p>
        </p:txBody>
      </p:sp>
      <p:sp>
        <p:nvSpPr>
          <p:cNvPr id="170" name="Google Shape;170;p5"/>
          <p:cNvSpPr txBox="1"/>
          <p:nvPr/>
        </p:nvSpPr>
        <p:spPr>
          <a:xfrm>
            <a:off x="7892440" y="6040819"/>
            <a:ext cx="2140425"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Point in image space</a:t>
            </a:r>
            <a:endParaRPr/>
          </a:p>
        </p:txBody>
      </p:sp>
      <p:sp>
        <p:nvSpPr>
          <p:cNvPr id="30" name="Title 1">
            <a:extLst>
              <a:ext uri="{FF2B5EF4-FFF2-40B4-BE49-F238E27FC236}">
                <a16:creationId xmlns:a16="http://schemas.microsoft.com/office/drawing/2014/main" id="{E184F408-976D-47ED-BC52-DF20420191B2}"/>
              </a:ext>
            </a:extLst>
          </p:cNvPr>
          <p:cNvSpPr>
            <a:spLocks noGrp="1"/>
          </p:cNvSpPr>
          <p:nvPr>
            <p:ph type="title"/>
          </p:nvPr>
        </p:nvSpPr>
        <p:spPr>
          <a:xfrm>
            <a:off x="578813" y="196110"/>
            <a:ext cx="10515600" cy="1325563"/>
          </a:xfrm>
        </p:spPr>
        <p:txBody>
          <a:bodyPr/>
          <a:lstStyle/>
          <a:p>
            <a:r>
              <a:rPr lang="en-IN" dirty="0"/>
              <a:t>Flow-based Generative models</a:t>
            </a:r>
            <a:endParaRPr lang="en-CA"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C9AC-DED7-4E57-80AD-E2968707A8AC}"/>
              </a:ext>
            </a:extLst>
          </p:cNvPr>
          <p:cNvSpPr>
            <a:spLocks noGrp="1"/>
          </p:cNvSpPr>
          <p:nvPr>
            <p:ph type="title"/>
          </p:nvPr>
        </p:nvSpPr>
        <p:spPr/>
        <p:txBody>
          <a:bodyPr/>
          <a:lstStyle/>
          <a:p>
            <a:r>
              <a:rPr lang="en-IN" dirty="0"/>
              <a:t>Exact latent inference</a:t>
            </a:r>
            <a:endParaRPr lang="en-CA" dirty="0"/>
          </a:p>
        </p:txBody>
      </p:sp>
      <p:pic>
        <p:nvPicPr>
          <p:cNvPr id="4" name="Picture 3">
            <a:extLst>
              <a:ext uri="{FF2B5EF4-FFF2-40B4-BE49-F238E27FC236}">
                <a16:creationId xmlns:a16="http://schemas.microsoft.com/office/drawing/2014/main" id="{F1217F4D-DDA0-438C-99B9-706319A06821}"/>
              </a:ext>
            </a:extLst>
          </p:cNvPr>
          <p:cNvPicPr>
            <a:picLocks noChangeAspect="1"/>
          </p:cNvPicPr>
          <p:nvPr/>
        </p:nvPicPr>
        <p:blipFill>
          <a:blip r:embed="rId3"/>
          <a:stretch>
            <a:fillRect/>
          </a:stretch>
        </p:blipFill>
        <p:spPr>
          <a:xfrm>
            <a:off x="907982" y="4204076"/>
            <a:ext cx="6848475" cy="1409700"/>
          </a:xfrm>
          <a:prstGeom prst="rect">
            <a:avLst/>
          </a:prstGeom>
        </p:spPr>
      </p:pic>
      <p:pic>
        <p:nvPicPr>
          <p:cNvPr id="5" name="Picture 4">
            <a:extLst>
              <a:ext uri="{FF2B5EF4-FFF2-40B4-BE49-F238E27FC236}">
                <a16:creationId xmlns:a16="http://schemas.microsoft.com/office/drawing/2014/main" id="{BCDB5310-7CBA-417A-80DC-216A3BDAE154}"/>
              </a:ext>
            </a:extLst>
          </p:cNvPr>
          <p:cNvPicPr>
            <a:picLocks noChangeAspect="1"/>
          </p:cNvPicPr>
          <p:nvPr/>
        </p:nvPicPr>
        <p:blipFill>
          <a:blip r:embed="rId4"/>
          <a:stretch>
            <a:fillRect/>
          </a:stretch>
        </p:blipFill>
        <p:spPr>
          <a:xfrm>
            <a:off x="838200" y="2049136"/>
            <a:ext cx="7725825" cy="1253452"/>
          </a:xfrm>
          <a:prstGeom prst="rect">
            <a:avLst/>
          </a:prstGeom>
        </p:spPr>
      </p:pic>
      <p:sp>
        <p:nvSpPr>
          <p:cNvPr id="6" name="TextBox 5">
            <a:extLst>
              <a:ext uri="{FF2B5EF4-FFF2-40B4-BE49-F238E27FC236}">
                <a16:creationId xmlns:a16="http://schemas.microsoft.com/office/drawing/2014/main" id="{CAE49969-567D-4A86-9013-49EDCCD1ACEF}"/>
              </a:ext>
            </a:extLst>
          </p:cNvPr>
          <p:cNvSpPr txBox="1"/>
          <p:nvPr/>
        </p:nvSpPr>
        <p:spPr>
          <a:xfrm>
            <a:off x="907982" y="3555412"/>
            <a:ext cx="3667226" cy="369332"/>
          </a:xfrm>
          <a:prstGeom prst="rect">
            <a:avLst/>
          </a:prstGeom>
          <a:noFill/>
        </p:spPr>
        <p:txBody>
          <a:bodyPr wrap="square" rtlCol="0">
            <a:spAutoFit/>
          </a:bodyPr>
          <a:lstStyle/>
          <a:p>
            <a:r>
              <a:rPr lang="en-IN" dirty="0"/>
              <a:t>Taking log both sides</a:t>
            </a:r>
            <a:endParaRPr lang="en-CA" dirty="0"/>
          </a:p>
        </p:txBody>
      </p:sp>
      <p:sp>
        <p:nvSpPr>
          <p:cNvPr id="7" name="TextBox 6">
            <a:extLst>
              <a:ext uri="{FF2B5EF4-FFF2-40B4-BE49-F238E27FC236}">
                <a16:creationId xmlns:a16="http://schemas.microsoft.com/office/drawing/2014/main" id="{6DA1B4F9-4E5C-4E5D-A48B-811F1B5F57FC}"/>
              </a:ext>
            </a:extLst>
          </p:cNvPr>
          <p:cNvSpPr txBox="1"/>
          <p:nvPr/>
        </p:nvSpPr>
        <p:spPr>
          <a:xfrm>
            <a:off x="907982" y="5796494"/>
            <a:ext cx="3667226" cy="461665"/>
          </a:xfrm>
          <a:prstGeom prst="rect">
            <a:avLst/>
          </a:prstGeom>
          <a:noFill/>
        </p:spPr>
        <p:txBody>
          <a:bodyPr wrap="square" rtlCol="0">
            <a:spAutoFit/>
          </a:bodyPr>
          <a:lstStyle/>
          <a:p>
            <a:r>
              <a:rPr lang="en-IN" sz="2400" dirty="0">
                <a:solidFill>
                  <a:schemeClr val="accent1">
                    <a:lumMod val="75000"/>
                  </a:schemeClr>
                </a:solidFill>
              </a:rPr>
              <a:t>Exact log-likelihood</a:t>
            </a:r>
            <a:endParaRPr lang="en-CA" sz="2400" dirty="0">
              <a:solidFill>
                <a:schemeClr val="accent1">
                  <a:lumMod val="75000"/>
                </a:schemeClr>
              </a:solidFill>
            </a:endParaRPr>
          </a:p>
        </p:txBody>
      </p:sp>
      <p:sp>
        <p:nvSpPr>
          <p:cNvPr id="8" name="Rectangle: Rounded Corners 7">
            <a:extLst>
              <a:ext uri="{FF2B5EF4-FFF2-40B4-BE49-F238E27FC236}">
                <a16:creationId xmlns:a16="http://schemas.microsoft.com/office/drawing/2014/main" id="{B1B4684B-5E79-4AA9-999A-1288A03B1A8D}"/>
              </a:ext>
            </a:extLst>
          </p:cNvPr>
          <p:cNvSpPr/>
          <p:nvPr/>
        </p:nvSpPr>
        <p:spPr>
          <a:xfrm>
            <a:off x="9952522" y="3062678"/>
            <a:ext cx="1401278" cy="73264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VAE</a:t>
            </a:r>
            <a:endParaRPr lang="en-CA" dirty="0">
              <a:solidFill>
                <a:schemeClr val="tx1"/>
              </a:solidFill>
            </a:endParaRPr>
          </a:p>
        </p:txBody>
      </p:sp>
      <p:sp>
        <p:nvSpPr>
          <p:cNvPr id="10" name="Rectangle: Rounded Corners 9">
            <a:extLst>
              <a:ext uri="{FF2B5EF4-FFF2-40B4-BE49-F238E27FC236}">
                <a16:creationId xmlns:a16="http://schemas.microsoft.com/office/drawing/2014/main" id="{B521EFC3-D8F8-4973-A5C9-7602F7E560C2}"/>
              </a:ext>
            </a:extLst>
          </p:cNvPr>
          <p:cNvSpPr/>
          <p:nvPr/>
        </p:nvSpPr>
        <p:spPr>
          <a:xfrm>
            <a:off x="9979392" y="5063851"/>
            <a:ext cx="1401278" cy="73264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GAN</a:t>
            </a:r>
            <a:endParaRPr lang="en-CA" dirty="0">
              <a:solidFill>
                <a:schemeClr val="tx1"/>
              </a:solidFill>
            </a:endParaRPr>
          </a:p>
        </p:txBody>
      </p:sp>
      <p:sp>
        <p:nvSpPr>
          <p:cNvPr id="11" name="TextBox 10">
            <a:extLst>
              <a:ext uri="{FF2B5EF4-FFF2-40B4-BE49-F238E27FC236}">
                <a16:creationId xmlns:a16="http://schemas.microsoft.com/office/drawing/2014/main" id="{01865334-C7B1-4674-B1E7-C61635FA7B90}"/>
              </a:ext>
            </a:extLst>
          </p:cNvPr>
          <p:cNvSpPr txBox="1"/>
          <p:nvPr/>
        </p:nvSpPr>
        <p:spPr>
          <a:xfrm>
            <a:off x="907982" y="3555413"/>
            <a:ext cx="3667226" cy="369332"/>
          </a:xfrm>
          <a:prstGeom prst="rect">
            <a:avLst/>
          </a:prstGeom>
          <a:noFill/>
        </p:spPr>
        <p:txBody>
          <a:bodyPr wrap="square" rtlCol="0">
            <a:spAutoFit/>
          </a:bodyPr>
          <a:lstStyle/>
          <a:p>
            <a:r>
              <a:rPr lang="en-IN" dirty="0"/>
              <a:t>Taking log both sides</a:t>
            </a:r>
            <a:endParaRPr lang="en-CA" dirty="0"/>
          </a:p>
        </p:txBody>
      </p:sp>
      <p:sp>
        <p:nvSpPr>
          <p:cNvPr id="12" name="TextBox 11">
            <a:extLst>
              <a:ext uri="{FF2B5EF4-FFF2-40B4-BE49-F238E27FC236}">
                <a16:creationId xmlns:a16="http://schemas.microsoft.com/office/drawing/2014/main" id="{D1B479A0-5383-472C-BA08-E0DF4E91CFA2}"/>
              </a:ext>
            </a:extLst>
          </p:cNvPr>
          <p:cNvSpPr txBox="1"/>
          <p:nvPr/>
        </p:nvSpPr>
        <p:spPr>
          <a:xfrm>
            <a:off x="8737482" y="3903319"/>
            <a:ext cx="3887865" cy="646331"/>
          </a:xfrm>
          <a:prstGeom prst="rect">
            <a:avLst/>
          </a:prstGeom>
          <a:noFill/>
        </p:spPr>
        <p:txBody>
          <a:bodyPr wrap="square" rtlCol="0">
            <a:spAutoFit/>
          </a:bodyPr>
          <a:lstStyle/>
          <a:p>
            <a:pPr algn="ctr"/>
            <a:r>
              <a:rPr lang="en-IN" dirty="0"/>
              <a:t>Lower bound on log-likelihood</a:t>
            </a:r>
          </a:p>
          <a:p>
            <a:pPr algn="ctr"/>
            <a:r>
              <a:rPr lang="en-IN" dirty="0"/>
              <a:t>ELBO</a:t>
            </a:r>
            <a:endParaRPr lang="en-CA" dirty="0"/>
          </a:p>
        </p:txBody>
      </p:sp>
      <p:sp>
        <p:nvSpPr>
          <p:cNvPr id="13" name="TextBox 12">
            <a:extLst>
              <a:ext uri="{FF2B5EF4-FFF2-40B4-BE49-F238E27FC236}">
                <a16:creationId xmlns:a16="http://schemas.microsoft.com/office/drawing/2014/main" id="{A3650BB2-EB26-493E-A7AA-583DABAFB32E}"/>
              </a:ext>
            </a:extLst>
          </p:cNvPr>
          <p:cNvSpPr txBox="1"/>
          <p:nvPr/>
        </p:nvSpPr>
        <p:spPr>
          <a:xfrm>
            <a:off x="9671044" y="5963771"/>
            <a:ext cx="3667226" cy="369332"/>
          </a:xfrm>
          <a:prstGeom prst="rect">
            <a:avLst/>
          </a:prstGeom>
          <a:noFill/>
        </p:spPr>
        <p:txBody>
          <a:bodyPr wrap="square" rtlCol="0">
            <a:spAutoFit/>
          </a:bodyPr>
          <a:lstStyle/>
          <a:p>
            <a:r>
              <a:rPr lang="en-IN" dirty="0"/>
              <a:t>No likelihood</a:t>
            </a:r>
            <a:r>
              <a:rPr lang="en-CA" dirty="0"/>
              <a:t> inference</a:t>
            </a:r>
            <a:endParaRPr lang="en-IN" dirty="0"/>
          </a:p>
        </p:txBody>
      </p:sp>
      <p:sp>
        <p:nvSpPr>
          <p:cNvPr id="14" name="TextBox 13">
            <a:extLst>
              <a:ext uri="{FF2B5EF4-FFF2-40B4-BE49-F238E27FC236}">
                <a16:creationId xmlns:a16="http://schemas.microsoft.com/office/drawing/2014/main" id="{25AE557A-9853-4537-A546-480C02B50F5F}"/>
              </a:ext>
            </a:extLst>
          </p:cNvPr>
          <p:cNvSpPr txBox="1"/>
          <p:nvPr/>
        </p:nvSpPr>
        <p:spPr>
          <a:xfrm>
            <a:off x="907982" y="6258159"/>
            <a:ext cx="3667226" cy="461665"/>
          </a:xfrm>
          <a:prstGeom prst="rect">
            <a:avLst/>
          </a:prstGeom>
          <a:noFill/>
        </p:spPr>
        <p:txBody>
          <a:bodyPr wrap="square" rtlCol="0">
            <a:spAutoFit/>
          </a:bodyPr>
          <a:lstStyle/>
          <a:p>
            <a:r>
              <a:rPr lang="en-IN" sz="2400" dirty="0">
                <a:solidFill>
                  <a:schemeClr val="accent1">
                    <a:lumMod val="75000"/>
                  </a:schemeClr>
                </a:solidFill>
              </a:rPr>
              <a:t>Exact posterior inference</a:t>
            </a:r>
            <a:endParaRPr lang="en-CA" sz="2400" dirty="0">
              <a:solidFill>
                <a:schemeClr val="accent1">
                  <a:lumMod val="75000"/>
                </a:schemeClr>
              </a:solidFill>
            </a:endParaRPr>
          </a:p>
        </p:txBody>
      </p:sp>
      <p:pic>
        <p:nvPicPr>
          <p:cNvPr id="9" name="Picture 8">
            <a:extLst>
              <a:ext uri="{FF2B5EF4-FFF2-40B4-BE49-F238E27FC236}">
                <a16:creationId xmlns:a16="http://schemas.microsoft.com/office/drawing/2014/main" id="{EF627DBD-265C-4B33-9678-9A8CC4108DEA}"/>
              </a:ext>
            </a:extLst>
          </p:cNvPr>
          <p:cNvPicPr>
            <a:picLocks noChangeAspect="1"/>
          </p:cNvPicPr>
          <p:nvPr/>
        </p:nvPicPr>
        <p:blipFill>
          <a:blip r:embed="rId5"/>
          <a:stretch>
            <a:fillRect/>
          </a:stretch>
        </p:blipFill>
        <p:spPr>
          <a:xfrm>
            <a:off x="4332219" y="6236387"/>
            <a:ext cx="1216174" cy="408979"/>
          </a:xfrm>
          <a:prstGeom prst="rect">
            <a:avLst/>
          </a:prstGeom>
        </p:spPr>
      </p:pic>
    </p:spTree>
    <p:extLst>
      <p:ext uri="{BB962C8B-B14F-4D97-AF65-F5344CB8AC3E}">
        <p14:creationId xmlns:p14="http://schemas.microsoft.com/office/powerpoint/2010/main" val="3014725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B726-8450-4B94-8296-B751C327A1AF}"/>
              </a:ext>
            </a:extLst>
          </p:cNvPr>
          <p:cNvSpPr>
            <a:spLocks noGrp="1"/>
          </p:cNvSpPr>
          <p:nvPr>
            <p:ph type="title"/>
          </p:nvPr>
        </p:nvSpPr>
        <p:spPr>
          <a:xfrm>
            <a:off x="578147" y="176282"/>
            <a:ext cx="10515600" cy="1325563"/>
          </a:xfrm>
        </p:spPr>
        <p:txBody>
          <a:bodyPr/>
          <a:lstStyle/>
          <a:p>
            <a:r>
              <a:rPr lang="en-US" dirty="0"/>
              <a:t>Glow: Generative flow model</a:t>
            </a:r>
            <a:endParaRPr lang="en-CA" dirty="0"/>
          </a:p>
        </p:txBody>
      </p:sp>
      <p:pic>
        <p:nvPicPr>
          <p:cNvPr id="4" name="Picture 3">
            <a:extLst>
              <a:ext uri="{FF2B5EF4-FFF2-40B4-BE49-F238E27FC236}">
                <a16:creationId xmlns:a16="http://schemas.microsoft.com/office/drawing/2014/main" id="{30A6FAF5-DE4E-4CEA-879F-69B172B79CE4}"/>
              </a:ext>
            </a:extLst>
          </p:cNvPr>
          <p:cNvPicPr>
            <a:picLocks noChangeAspect="1"/>
          </p:cNvPicPr>
          <p:nvPr/>
        </p:nvPicPr>
        <p:blipFill>
          <a:blip r:embed="rId3"/>
          <a:stretch>
            <a:fillRect/>
          </a:stretch>
        </p:blipFill>
        <p:spPr>
          <a:xfrm>
            <a:off x="1212575" y="1424503"/>
            <a:ext cx="3765212" cy="4008992"/>
          </a:xfrm>
          <a:prstGeom prst="rect">
            <a:avLst/>
          </a:prstGeom>
        </p:spPr>
      </p:pic>
      <p:pic>
        <p:nvPicPr>
          <p:cNvPr id="6" name="Picture 5">
            <a:extLst>
              <a:ext uri="{FF2B5EF4-FFF2-40B4-BE49-F238E27FC236}">
                <a16:creationId xmlns:a16="http://schemas.microsoft.com/office/drawing/2014/main" id="{FA767175-DD9A-4040-ABD4-274043A79F15}"/>
              </a:ext>
            </a:extLst>
          </p:cNvPr>
          <p:cNvPicPr>
            <a:picLocks noChangeAspect="1"/>
          </p:cNvPicPr>
          <p:nvPr/>
        </p:nvPicPr>
        <p:blipFill>
          <a:blip r:embed="rId4"/>
          <a:stretch>
            <a:fillRect/>
          </a:stretch>
        </p:blipFill>
        <p:spPr>
          <a:xfrm>
            <a:off x="6356054" y="1296987"/>
            <a:ext cx="5342423" cy="5195888"/>
          </a:xfrm>
          <a:prstGeom prst="rect">
            <a:avLst/>
          </a:prstGeom>
        </p:spPr>
      </p:pic>
      <p:pic>
        <p:nvPicPr>
          <p:cNvPr id="8" name="Picture 7">
            <a:extLst>
              <a:ext uri="{FF2B5EF4-FFF2-40B4-BE49-F238E27FC236}">
                <a16:creationId xmlns:a16="http://schemas.microsoft.com/office/drawing/2014/main" id="{8D5C77A2-2817-4745-B1DB-929AC3316B64}"/>
              </a:ext>
            </a:extLst>
          </p:cNvPr>
          <p:cNvPicPr>
            <a:picLocks noChangeAspect="1"/>
          </p:cNvPicPr>
          <p:nvPr/>
        </p:nvPicPr>
        <p:blipFill>
          <a:blip r:embed="rId5"/>
          <a:stretch>
            <a:fillRect/>
          </a:stretch>
        </p:blipFill>
        <p:spPr>
          <a:xfrm>
            <a:off x="1461643" y="5660127"/>
            <a:ext cx="3267075" cy="904875"/>
          </a:xfrm>
          <a:prstGeom prst="rect">
            <a:avLst/>
          </a:prstGeom>
        </p:spPr>
      </p:pic>
    </p:spTree>
    <p:extLst>
      <p:ext uri="{BB962C8B-B14F-4D97-AF65-F5344CB8AC3E}">
        <p14:creationId xmlns:p14="http://schemas.microsoft.com/office/powerpoint/2010/main" val="2517033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12A9-A07E-4DC0-83E3-192993ECD94A}"/>
              </a:ext>
            </a:extLst>
          </p:cNvPr>
          <p:cNvSpPr>
            <a:spLocks noGrp="1"/>
          </p:cNvSpPr>
          <p:nvPr>
            <p:ph type="ctrTitle"/>
          </p:nvPr>
        </p:nvSpPr>
        <p:spPr/>
        <p:txBody>
          <a:bodyPr/>
          <a:lstStyle/>
          <a:p>
            <a:r>
              <a:rPr lang="en-IN" dirty="0"/>
              <a:t>THANK YOU!</a:t>
            </a:r>
            <a:endParaRPr lang="en-CA" dirty="0"/>
          </a:p>
        </p:txBody>
      </p:sp>
    </p:spTree>
    <p:extLst>
      <p:ext uri="{BB962C8B-B14F-4D97-AF65-F5344CB8AC3E}">
        <p14:creationId xmlns:p14="http://schemas.microsoft.com/office/powerpoint/2010/main" val="418669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04801" y="413438"/>
            <a:ext cx="11582400" cy="593725"/>
          </a:xfrm>
        </p:spPr>
        <p:txBody>
          <a:bodyPr anchor="ctr">
            <a:normAutofit fontScale="90000"/>
          </a:bodyPr>
          <a:lstStyle/>
          <a:p>
            <a:pPr>
              <a:lnSpc>
                <a:spcPct val="90000"/>
              </a:lnSpc>
            </a:pPr>
            <a:r>
              <a:rPr lang="en-US" b="1" dirty="0">
                <a:solidFill>
                  <a:schemeClr val="tx1"/>
                </a:solidFill>
              </a:rPr>
              <a:t>Research Significance of Synthetic Data</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a:xfrm>
            <a:off x="5588001" y="6477000"/>
            <a:ext cx="1016000" cy="168274"/>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7</a:t>
            </a:fld>
            <a:endParaRPr lang="en-US" sz="400"/>
          </a:p>
        </p:txBody>
      </p:sp>
      <p:graphicFrame>
        <p:nvGraphicFramePr>
          <p:cNvPr id="7" name="Content Placeholder 2">
            <a:extLst>
              <a:ext uri="{FF2B5EF4-FFF2-40B4-BE49-F238E27FC236}">
                <a16:creationId xmlns:a16="http://schemas.microsoft.com/office/drawing/2014/main" id="{84E5C3D2-BAE7-42E7-9D11-0083C9A1F52A}"/>
              </a:ext>
            </a:extLst>
          </p:cNvPr>
          <p:cNvGraphicFramePr>
            <a:graphicFrameLocks noGrp="1"/>
          </p:cNvGraphicFramePr>
          <p:nvPr>
            <p:ph idx="1"/>
            <p:extLst>
              <p:ext uri="{D42A27DB-BD31-4B8C-83A1-F6EECF244321}">
                <p14:modId xmlns:p14="http://schemas.microsoft.com/office/powerpoint/2010/main" val="1124572907"/>
              </p:ext>
            </p:extLst>
          </p:nvPr>
        </p:nvGraphicFramePr>
        <p:xfrm>
          <a:off x="304801" y="1311964"/>
          <a:ext cx="11582400" cy="4860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552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93700" y="549275"/>
            <a:ext cx="11582400" cy="593725"/>
          </a:xfrm>
        </p:spPr>
        <p:txBody>
          <a:bodyPr anchor="ctr">
            <a:normAutofit fontScale="90000"/>
          </a:bodyPr>
          <a:lstStyle/>
          <a:p>
            <a:pPr>
              <a:lnSpc>
                <a:spcPct val="90000"/>
              </a:lnSpc>
            </a:pPr>
            <a:r>
              <a:rPr lang="en-US" b="1" dirty="0">
                <a:solidFill>
                  <a:schemeClr val="tx1"/>
                </a:solidFill>
                <a:latin typeface="Adobe Clean Light"/>
              </a:rPr>
              <a:t>Challenges</a:t>
            </a:r>
            <a:r>
              <a:rPr lang="en-US" b="1" dirty="0">
                <a:latin typeface="Adobe Clean Light"/>
              </a:rPr>
              <a:t> involved in Tabular Data Modelling</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a:xfrm>
            <a:off x="5588001" y="6477000"/>
            <a:ext cx="1016000" cy="168274"/>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8</a:t>
            </a:fld>
            <a:endParaRPr lang="en-US" sz="400"/>
          </a:p>
        </p:txBody>
      </p:sp>
      <p:graphicFrame>
        <p:nvGraphicFramePr>
          <p:cNvPr id="6" name="Content Placeholder 2">
            <a:extLst>
              <a:ext uri="{FF2B5EF4-FFF2-40B4-BE49-F238E27FC236}">
                <a16:creationId xmlns:a16="http://schemas.microsoft.com/office/drawing/2014/main" id="{03767D62-5216-4011-B125-AE9CB4239068}"/>
              </a:ext>
            </a:extLst>
          </p:cNvPr>
          <p:cNvGraphicFramePr>
            <a:graphicFrameLocks noGrp="1"/>
          </p:cNvGraphicFramePr>
          <p:nvPr>
            <p:ph idx="1"/>
            <p:extLst>
              <p:ext uri="{D42A27DB-BD31-4B8C-83A1-F6EECF244321}">
                <p14:modId xmlns:p14="http://schemas.microsoft.com/office/powerpoint/2010/main" val="3292041349"/>
              </p:ext>
            </p:extLst>
          </p:nvPr>
        </p:nvGraphicFramePr>
        <p:xfrm>
          <a:off x="1157468" y="1784839"/>
          <a:ext cx="10218834" cy="3685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5311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24E-CDEF-4086-9B66-5AAE7E393A82}"/>
              </a:ext>
            </a:extLst>
          </p:cNvPr>
          <p:cNvSpPr>
            <a:spLocks noGrp="1"/>
          </p:cNvSpPr>
          <p:nvPr>
            <p:ph type="title"/>
          </p:nvPr>
        </p:nvSpPr>
        <p:spPr>
          <a:xfrm>
            <a:off x="393700" y="549275"/>
            <a:ext cx="11582400" cy="593725"/>
          </a:xfrm>
        </p:spPr>
        <p:txBody>
          <a:bodyPr anchor="ctr">
            <a:normAutofit fontScale="90000"/>
          </a:bodyPr>
          <a:lstStyle/>
          <a:p>
            <a:pPr>
              <a:lnSpc>
                <a:spcPct val="90000"/>
              </a:lnSpc>
            </a:pPr>
            <a:r>
              <a:rPr lang="en-US" b="1" dirty="0">
                <a:solidFill>
                  <a:schemeClr val="tx1"/>
                </a:solidFill>
                <a:latin typeface="Adobe Clean Light"/>
              </a:rPr>
              <a:t>Challenges</a:t>
            </a:r>
            <a:r>
              <a:rPr lang="en-US" b="1" dirty="0">
                <a:latin typeface="Adobe Clean Light"/>
              </a:rPr>
              <a:t> involved in Tabular Data Modelling</a:t>
            </a:r>
          </a:p>
        </p:txBody>
      </p:sp>
      <p:sp>
        <p:nvSpPr>
          <p:cNvPr id="4" name="Slide Number Placeholder 3">
            <a:extLst>
              <a:ext uri="{FF2B5EF4-FFF2-40B4-BE49-F238E27FC236}">
                <a16:creationId xmlns:a16="http://schemas.microsoft.com/office/drawing/2014/main" id="{D5F7D4BD-F416-4DDF-967F-B54D38665DB6}"/>
              </a:ext>
            </a:extLst>
          </p:cNvPr>
          <p:cNvSpPr>
            <a:spLocks noGrp="1"/>
          </p:cNvSpPr>
          <p:nvPr>
            <p:ph type="sldNum" sz="quarter" idx="12"/>
          </p:nvPr>
        </p:nvSpPr>
        <p:spPr>
          <a:xfrm>
            <a:off x="5588001" y="6477000"/>
            <a:ext cx="1016000" cy="168274"/>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9</a:t>
            </a:fld>
            <a:endParaRPr lang="en-US" sz="400"/>
          </a:p>
        </p:txBody>
      </p:sp>
      <p:graphicFrame>
        <p:nvGraphicFramePr>
          <p:cNvPr id="6" name="Content Placeholder 2">
            <a:extLst>
              <a:ext uri="{FF2B5EF4-FFF2-40B4-BE49-F238E27FC236}">
                <a16:creationId xmlns:a16="http://schemas.microsoft.com/office/drawing/2014/main" id="{03767D62-5216-4011-B125-AE9CB4239068}"/>
              </a:ext>
            </a:extLst>
          </p:cNvPr>
          <p:cNvGraphicFramePr>
            <a:graphicFrameLocks noGrp="1"/>
          </p:cNvGraphicFramePr>
          <p:nvPr>
            <p:ph idx="1"/>
            <p:extLst>
              <p:ext uri="{D42A27DB-BD31-4B8C-83A1-F6EECF244321}">
                <p14:modId xmlns:p14="http://schemas.microsoft.com/office/powerpoint/2010/main" val="1019787243"/>
              </p:ext>
            </p:extLst>
          </p:nvPr>
        </p:nvGraphicFramePr>
        <p:xfrm>
          <a:off x="1157468" y="1828799"/>
          <a:ext cx="10218834" cy="3685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964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obe Master - Vasjen Katro - 2019">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5307</TotalTime>
  <Words>5992</Words>
  <Application>Microsoft Office PowerPoint</Application>
  <PresentationFormat>Widescreen</PresentationFormat>
  <Paragraphs>507</Paragraphs>
  <Slides>67</Slides>
  <Notes>59</Notes>
  <HiddenSlides>0</HiddenSlides>
  <MMClips>2</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67</vt:i4>
      </vt:variant>
    </vt:vector>
  </HeadingPairs>
  <TitlesOfParts>
    <vt:vector size="90" baseType="lpstr">
      <vt:lpstr>Adobe Clean</vt:lpstr>
      <vt:lpstr>Adobe Clean Light</vt:lpstr>
      <vt:lpstr>-apple-system</vt:lpstr>
      <vt:lpstr>Arial</vt:lpstr>
      <vt:lpstr>Book Antiqua</vt:lpstr>
      <vt:lpstr>Calibri</vt:lpstr>
      <vt:lpstr>Calibri Light</vt:lpstr>
      <vt:lpstr>Charter</vt:lpstr>
      <vt:lpstr>CMR12</vt:lpstr>
      <vt:lpstr>CMSY10</vt:lpstr>
      <vt:lpstr>CMTT12</vt:lpstr>
      <vt:lpstr>g_d0_f9</vt:lpstr>
      <vt:lpstr>Helvetica</vt:lpstr>
      <vt:lpstr>Helvetica Neue</vt:lpstr>
      <vt:lpstr>Lato</vt:lpstr>
      <vt:lpstr>NimbusRomNo9L-Regu</vt:lpstr>
      <vt:lpstr>NimbusRomNo9L-ReguItal</vt:lpstr>
      <vt:lpstr>Roboto</vt:lpstr>
      <vt:lpstr>SFRM1200</vt:lpstr>
      <vt:lpstr>Symbol</vt:lpstr>
      <vt:lpstr>Wingdings</vt:lpstr>
      <vt:lpstr>Office Theme</vt:lpstr>
      <vt:lpstr>Adobe Master - Vasjen Katro - 2019</vt:lpstr>
      <vt:lpstr>MIT Media Lab</vt:lpstr>
      <vt:lpstr>Research Areas</vt:lpstr>
      <vt:lpstr>Synthetic Tabular Data Generation</vt:lpstr>
      <vt:lpstr>Tabular Data: Why the need for it?</vt:lpstr>
      <vt:lpstr>Challenges involved in dealing with Real Data</vt:lpstr>
      <vt:lpstr>Solution: Generate Synthetic Data</vt:lpstr>
      <vt:lpstr>Research Significance of Synthetic Data</vt:lpstr>
      <vt:lpstr>Challenges involved in Tabular Data Modelling</vt:lpstr>
      <vt:lpstr>Challenges involved in Tabular Data Modelling</vt:lpstr>
      <vt:lpstr>Challenges involved in Tabular Data Modelling</vt:lpstr>
      <vt:lpstr>Data Imbalance in Discrete Distributions</vt:lpstr>
      <vt:lpstr>Conditional GAN and training by sampling </vt:lpstr>
      <vt:lpstr>N-way Predictor Model</vt:lpstr>
      <vt:lpstr>Model acrhitecture</vt:lpstr>
      <vt:lpstr>Metrics for tabular  data evaluation</vt:lpstr>
      <vt:lpstr>Metrics for evaluation:</vt:lpstr>
      <vt:lpstr>Results and Improvements on the baseline..</vt:lpstr>
      <vt:lpstr>Data privacy in generative models – Threat model</vt:lpstr>
      <vt:lpstr>Sanitizer</vt:lpstr>
      <vt:lpstr>Utility vs Privacy</vt:lpstr>
      <vt:lpstr>Privacy in Tabular Data</vt:lpstr>
      <vt:lpstr>Extend Support to Sanitizer</vt:lpstr>
      <vt:lpstr>Privacy in Urban Sensing with Instrumented Fleets, Using Air Pollution Monitoring</vt:lpstr>
      <vt:lpstr>Introduction</vt:lpstr>
      <vt:lpstr>PowerPoint Presentation</vt:lpstr>
      <vt:lpstr>PowerPoint Presentation</vt:lpstr>
      <vt:lpstr>What is private?</vt:lpstr>
      <vt:lpstr>Threat Model </vt:lpstr>
      <vt:lpstr>PowerPoint Presentation</vt:lpstr>
      <vt:lpstr>Ways to protect data </vt:lpstr>
      <vt:lpstr>End-to-end 2PC system</vt:lpstr>
      <vt:lpstr>2-Party System </vt:lpstr>
      <vt:lpstr>Multi-Party System </vt:lpstr>
      <vt:lpstr>Two methods</vt:lpstr>
      <vt:lpstr>PowerPoint Presentation</vt:lpstr>
      <vt:lpstr>Secure MPC</vt:lpstr>
      <vt:lpstr>CrypTen</vt:lpstr>
      <vt:lpstr>PowerPoint Presentation</vt:lpstr>
      <vt:lpstr>PowerPoint Presentation</vt:lpstr>
      <vt:lpstr>Training in Crypten</vt:lpstr>
      <vt:lpstr>Training times</vt:lpstr>
      <vt:lpstr>Utility vs Privacy</vt:lpstr>
      <vt:lpstr>Different techniques</vt:lpstr>
      <vt:lpstr>Split learning</vt:lpstr>
      <vt:lpstr>Split learning</vt:lpstr>
      <vt:lpstr>Split learning</vt:lpstr>
      <vt:lpstr>Split learning</vt:lpstr>
      <vt:lpstr>Future scope..</vt:lpstr>
      <vt:lpstr>Further…</vt:lpstr>
      <vt:lpstr>THANK YOU!</vt:lpstr>
      <vt:lpstr>Neural Radiance Fields</vt:lpstr>
      <vt:lpstr>PowerPoint Presentation</vt:lpstr>
      <vt:lpstr>View Synthesis Task Description</vt:lpstr>
      <vt:lpstr>NeRF Core Concept</vt:lpstr>
      <vt:lpstr>Problem Introduction </vt:lpstr>
      <vt:lpstr>Generating views</vt:lpstr>
      <vt:lpstr>Radiance Field Volume Rendering</vt:lpstr>
      <vt:lpstr>Training the NeRF from sparse views</vt:lpstr>
      <vt:lpstr>Results</vt:lpstr>
      <vt:lpstr>Normalising Flows</vt:lpstr>
      <vt:lpstr>Generative Models</vt:lpstr>
      <vt:lpstr>Change of variable formula</vt:lpstr>
      <vt:lpstr>Normalising flows </vt:lpstr>
      <vt:lpstr>Flow-based Generative models</vt:lpstr>
      <vt:lpstr>Exact latent inference</vt:lpstr>
      <vt:lpstr>Glow: Generative flow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 Media Lab</dc:title>
  <dc:creator>Gauri Gupta</dc:creator>
  <cp:lastModifiedBy>Gauri Gupta</cp:lastModifiedBy>
  <cp:revision>44</cp:revision>
  <dcterms:created xsi:type="dcterms:W3CDTF">2022-03-20T08:22:26Z</dcterms:created>
  <dcterms:modified xsi:type="dcterms:W3CDTF">2022-04-06T10:26:06Z</dcterms:modified>
</cp:coreProperties>
</file>